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2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58" r:id="rId2"/>
    <p:sldId id="259" r:id="rId3"/>
    <p:sldId id="260" r:id="rId4"/>
    <p:sldId id="264" r:id="rId5"/>
    <p:sldId id="262" r:id="rId6"/>
    <p:sldId id="261" r:id="rId7"/>
    <p:sldId id="263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B0FD"/>
    <a:srgbClr val="FF61A2"/>
    <a:srgbClr val="FF85FF"/>
    <a:srgbClr val="EED0EC"/>
    <a:srgbClr val="FFE2FF"/>
    <a:srgbClr val="F7A0E7"/>
    <a:srgbClr val="CC84BE"/>
    <a:srgbClr val="FFCD8C"/>
    <a:srgbClr val="C4AC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50"/>
    <p:restoredTop sz="91476"/>
  </p:normalViewPr>
  <p:slideViewPr>
    <p:cSldViewPr snapToGrid="0" snapToObjects="1">
      <p:cViewPr>
        <p:scale>
          <a:sx n="110" d="100"/>
          <a:sy n="110" d="100"/>
        </p:scale>
        <p:origin x="37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Volumes/NIDA/6001/HW/BNK48/DataBackupForUse1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/Volumes/NIDA/6001/HW/BNK48/DataBackupForUse1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/Volumes/NIDA/6001/HW/BNK48/DataBackupForUse1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/Volumes/NIDA/6001/HW/BNK48/DataBackupForUse1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MemberSubjectVote!$H$64</c:f>
              <c:strCache>
                <c:ptCount val="1"/>
                <c:pt idx="0">
                  <c:v>VoteAll</c:v>
                </c:pt>
              </c:strCache>
            </c:strRef>
          </c:tx>
          <c:spPr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strRef>
              <c:f>MemberSubjectVote!$G$65:$G$71</c:f>
              <c:strCache>
                <c:ptCount val="7"/>
                <c:pt idx="0">
                  <c:v>Orn [eye]</c:v>
                </c:pt>
                <c:pt idx="1">
                  <c:v>Mobile [lineament]</c:v>
                </c:pt>
                <c:pt idx="2">
                  <c:v>Cherprang [mouth]</c:v>
                </c:pt>
                <c:pt idx="3">
                  <c:v>Orn [nose]</c:v>
                </c:pt>
                <c:pt idx="4">
                  <c:v>Cherprang [eyebrow]</c:v>
                </c:pt>
                <c:pt idx="5">
                  <c:v>Mobile [ear]</c:v>
                </c:pt>
                <c:pt idx="6">
                  <c:v>Noey [chin]</c:v>
                </c:pt>
              </c:strCache>
            </c:strRef>
          </c:cat>
          <c:val>
            <c:numRef>
              <c:f>MemberSubjectVote!$H$65:$H$71</c:f>
              <c:numCache>
                <c:formatCode>General</c:formatCode>
                <c:ptCount val="7"/>
                <c:pt idx="0">
                  <c:v>2264</c:v>
                </c:pt>
                <c:pt idx="1">
                  <c:v>2248</c:v>
                </c:pt>
                <c:pt idx="2">
                  <c:v>2246</c:v>
                </c:pt>
                <c:pt idx="3">
                  <c:v>2059</c:v>
                </c:pt>
                <c:pt idx="4">
                  <c:v>1554</c:v>
                </c:pt>
                <c:pt idx="5">
                  <c:v>1543</c:v>
                </c:pt>
                <c:pt idx="6">
                  <c:v>1506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CCC-7040-A559-B6022821C38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467966399"/>
        <c:axId val="1414170383"/>
      </c:barChart>
      <c:catAx>
        <c:axId val="146796639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14170383"/>
        <c:crosses val="autoZero"/>
        <c:auto val="1"/>
        <c:lblAlgn val="ctr"/>
        <c:lblOffset val="100"/>
        <c:noMultiLvlLbl val="0"/>
      </c:catAx>
      <c:valAx>
        <c:axId val="14141703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6796639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MemberSubjectVote!$H$133</c:f>
              <c:strCache>
                <c:ptCount val="1"/>
                <c:pt idx="0">
                  <c:v>VoteAll</c:v>
                </c:pt>
              </c:strCache>
            </c:strRef>
          </c:tx>
          <c:spPr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strRef>
              <c:f>MemberSubjectVote!$G$134:$G$140</c:f>
              <c:strCache>
                <c:ptCount val="7"/>
                <c:pt idx="0">
                  <c:v>Orn [eye]</c:v>
                </c:pt>
                <c:pt idx="1">
                  <c:v>Mobile [lineament]</c:v>
                </c:pt>
                <c:pt idx="2">
                  <c:v>Cherprang [mouth]</c:v>
                </c:pt>
                <c:pt idx="3">
                  <c:v>Orn [nose]</c:v>
                </c:pt>
                <c:pt idx="4">
                  <c:v>Cherprang [eyebrow]</c:v>
                </c:pt>
                <c:pt idx="5">
                  <c:v>Mobile [ear]</c:v>
                </c:pt>
                <c:pt idx="6">
                  <c:v>Noey [chin]</c:v>
                </c:pt>
              </c:strCache>
            </c:strRef>
          </c:cat>
          <c:val>
            <c:numRef>
              <c:f>MemberSubjectVote!$H$134:$H$140</c:f>
              <c:numCache>
                <c:formatCode>General</c:formatCode>
                <c:ptCount val="7"/>
                <c:pt idx="0">
                  <c:v>2264</c:v>
                </c:pt>
                <c:pt idx="1">
                  <c:v>2248</c:v>
                </c:pt>
                <c:pt idx="2">
                  <c:v>2246</c:v>
                </c:pt>
                <c:pt idx="3">
                  <c:v>2059</c:v>
                </c:pt>
                <c:pt idx="4">
                  <c:v>1554</c:v>
                </c:pt>
                <c:pt idx="5">
                  <c:v>1543</c:v>
                </c:pt>
                <c:pt idx="6">
                  <c:v>1506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560-D94E-AD7E-218E08D650FF}"/>
            </c:ext>
          </c:extLst>
        </c:ser>
        <c:ser>
          <c:idx val="1"/>
          <c:order val="1"/>
          <c:tx>
            <c:strRef>
              <c:f>MemberSubjectVote!$I$133</c:f>
              <c:strCache>
                <c:ptCount val="1"/>
                <c:pt idx="0">
                  <c:v>Vote5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FF85FF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0560-D94E-AD7E-218E08D650FF}"/>
              </c:ext>
            </c:extLst>
          </c:dPt>
          <c:dPt>
            <c:idx val="1"/>
            <c:invertIfNegative val="0"/>
            <c:bubble3D val="0"/>
            <c:spPr>
              <a:solidFill>
                <a:srgbClr val="FF85FF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0560-D94E-AD7E-218E08D650FF}"/>
              </c:ext>
            </c:extLst>
          </c:dPt>
          <c:dPt>
            <c:idx val="2"/>
            <c:invertIfNegative val="0"/>
            <c:bubble3D val="0"/>
            <c:spPr>
              <a:solidFill>
                <a:srgbClr val="FF85FF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0560-D94E-AD7E-218E08D650FF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0560-D94E-AD7E-218E08D650FF}"/>
              </c:ext>
            </c:extLst>
          </c:dPt>
          <c:dPt>
            <c:idx val="4"/>
            <c:invertIfNegative val="0"/>
            <c:bubble3D val="0"/>
            <c:spPr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0560-D94E-AD7E-218E08D650FF}"/>
              </c:ext>
            </c:extLst>
          </c:dPt>
          <c:dPt>
            <c:idx val="5"/>
            <c:invertIfNegative val="0"/>
            <c:bubble3D val="0"/>
            <c:spPr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8-0560-D94E-AD7E-218E08D650FF}"/>
              </c:ext>
            </c:extLst>
          </c:dPt>
          <c:dPt>
            <c:idx val="6"/>
            <c:invertIfNegative val="0"/>
            <c:bubble3D val="0"/>
            <c:spPr>
              <a:solidFill>
                <a:srgbClr val="FF85FF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0560-D94E-AD7E-218E08D650FF}"/>
              </c:ext>
            </c:extLst>
          </c:dPt>
          <c:cat>
            <c:strRef>
              <c:f>MemberSubjectVote!$G$134:$G$140</c:f>
              <c:strCache>
                <c:ptCount val="7"/>
                <c:pt idx="0">
                  <c:v>Orn [eye]</c:v>
                </c:pt>
                <c:pt idx="1">
                  <c:v>Mobile [lineament]</c:v>
                </c:pt>
                <c:pt idx="2">
                  <c:v>Cherprang [mouth]</c:v>
                </c:pt>
                <c:pt idx="3">
                  <c:v>Orn [nose]</c:v>
                </c:pt>
                <c:pt idx="4">
                  <c:v>Cherprang [eyebrow]</c:v>
                </c:pt>
                <c:pt idx="5">
                  <c:v>Mobile [ear]</c:v>
                </c:pt>
                <c:pt idx="6">
                  <c:v>Noey [chin]</c:v>
                </c:pt>
              </c:strCache>
            </c:strRef>
          </c:cat>
          <c:val>
            <c:numRef>
              <c:f>MemberSubjectVote!$I$134:$I$140</c:f>
              <c:numCache>
                <c:formatCode>General</c:formatCode>
                <c:ptCount val="7"/>
                <c:pt idx="0">
                  <c:v>1880</c:v>
                </c:pt>
                <c:pt idx="1">
                  <c:v>1875</c:v>
                </c:pt>
                <c:pt idx="2">
                  <c:v>1845</c:v>
                </c:pt>
                <c:pt idx="3">
                  <c:v>1085</c:v>
                </c:pt>
                <c:pt idx="4">
                  <c:v>590</c:v>
                </c:pt>
                <c:pt idx="5">
                  <c:v>580</c:v>
                </c:pt>
                <c:pt idx="6">
                  <c:v>500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560-D94E-AD7E-218E08D650F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499720623"/>
        <c:axId val="1464513615"/>
      </c:barChart>
      <c:catAx>
        <c:axId val="149972062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64513615"/>
        <c:crosses val="autoZero"/>
        <c:auto val="1"/>
        <c:lblAlgn val="ctr"/>
        <c:lblOffset val="100"/>
        <c:noMultiLvlLbl val="0"/>
      </c:catAx>
      <c:valAx>
        <c:axId val="146451361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9972062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MemberSubjectVote!$L$64</c:f>
              <c:strCache>
                <c:ptCount val="1"/>
                <c:pt idx="0">
                  <c:v>Vote5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FF85FF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1637-314A-93D9-7834C2F506A4}"/>
              </c:ext>
            </c:extLst>
          </c:dPt>
          <c:dPt>
            <c:idx val="1"/>
            <c:invertIfNegative val="0"/>
            <c:bubble3D val="0"/>
            <c:spPr>
              <a:solidFill>
                <a:srgbClr val="FF85FF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1637-314A-93D9-7834C2F506A4}"/>
              </c:ext>
            </c:extLst>
          </c:dPt>
          <c:dPt>
            <c:idx val="2"/>
            <c:invertIfNegative val="0"/>
            <c:bubble3D val="0"/>
            <c:spPr>
              <a:solidFill>
                <a:srgbClr val="FF85FF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1637-314A-93D9-7834C2F506A4}"/>
              </c:ext>
            </c:extLst>
          </c:dPt>
          <c:dPt>
            <c:idx val="6"/>
            <c:invertIfNegative val="0"/>
            <c:bubble3D val="0"/>
            <c:spPr>
              <a:solidFill>
                <a:srgbClr val="FF85FF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1637-314A-93D9-7834C2F506A4}"/>
              </c:ext>
            </c:extLst>
          </c:dPt>
          <c:cat>
            <c:strRef>
              <c:f>MemberSubjectVote!$K$65:$K$71</c:f>
              <c:strCache>
                <c:ptCount val="7"/>
                <c:pt idx="0">
                  <c:v>Cherprang [eye]</c:v>
                </c:pt>
                <c:pt idx="1">
                  <c:v>Pun [lineament]</c:v>
                </c:pt>
                <c:pt idx="2">
                  <c:v>Jennis [mouth]</c:v>
                </c:pt>
                <c:pt idx="3">
                  <c:v>Orn [nose]</c:v>
                </c:pt>
                <c:pt idx="4">
                  <c:v>Cherprang [eyebrow]</c:v>
                </c:pt>
                <c:pt idx="5">
                  <c:v>Mobile [ear]</c:v>
                </c:pt>
                <c:pt idx="6">
                  <c:v>Mobile [chin]</c:v>
                </c:pt>
              </c:strCache>
            </c:strRef>
          </c:cat>
          <c:val>
            <c:numRef>
              <c:f>MemberSubjectVote!$L$65:$L$71</c:f>
              <c:numCache>
                <c:formatCode>General</c:formatCode>
                <c:ptCount val="7"/>
                <c:pt idx="0">
                  <c:v>1880</c:v>
                </c:pt>
                <c:pt idx="1">
                  <c:v>1875</c:v>
                </c:pt>
                <c:pt idx="2">
                  <c:v>1845</c:v>
                </c:pt>
                <c:pt idx="3">
                  <c:v>1085</c:v>
                </c:pt>
                <c:pt idx="4">
                  <c:v>590</c:v>
                </c:pt>
                <c:pt idx="5">
                  <c:v>580</c:v>
                </c:pt>
                <c:pt idx="6">
                  <c:v>500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637-314A-93D9-7834C2F506A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500133455"/>
        <c:axId val="1494651967"/>
      </c:barChart>
      <c:catAx>
        <c:axId val="150013345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94651967"/>
        <c:crosses val="autoZero"/>
        <c:auto val="1"/>
        <c:lblAlgn val="ctr"/>
        <c:lblOffset val="100"/>
        <c:noMultiLvlLbl val="0"/>
      </c:catAx>
      <c:valAx>
        <c:axId val="149465196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00133455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Compare</a:t>
            </a:r>
            <a:r>
              <a:rPr lang="en-US" baseline="0" dirty="0"/>
              <a:t> Score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strRef>
              <c:f>MemberSubjectVote!$G$97:$G$100</c:f>
              <c:strCache>
                <c:ptCount val="4"/>
                <c:pt idx="0">
                  <c:v>Orn [eye]</c:v>
                </c:pt>
                <c:pt idx="1">
                  <c:v>Mobile [lineament]</c:v>
                </c:pt>
                <c:pt idx="2">
                  <c:v>Cherprang [mouth]</c:v>
                </c:pt>
                <c:pt idx="3">
                  <c:v>Orn [nose]</c:v>
                </c:pt>
              </c:strCache>
            </c:strRef>
          </c:cat>
          <c:val>
            <c:numRef>
              <c:f>MemberSubjectVote!$H$97:$H$100</c:f>
              <c:numCache>
                <c:formatCode>General</c:formatCode>
                <c:ptCount val="4"/>
                <c:pt idx="0">
                  <c:v>2264</c:v>
                </c:pt>
                <c:pt idx="1">
                  <c:v>2248</c:v>
                </c:pt>
                <c:pt idx="2">
                  <c:v>2246</c:v>
                </c:pt>
                <c:pt idx="3">
                  <c:v>2059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A5F-A14E-9558-49A4C60EC62F}"/>
            </c:ext>
          </c:extLst>
        </c:ser>
        <c:ser>
          <c:idx val="1"/>
          <c:order val="1"/>
          <c:spPr>
            <a:solidFill>
              <a:schemeClr val="bg2">
                <a:lumMod val="90000"/>
              </a:schemeClr>
            </a:solidFill>
            <a:ln>
              <a:noFill/>
            </a:ln>
            <a:effectLst/>
          </c:spPr>
          <c:invertIfNegative val="0"/>
          <c:cat>
            <c:strRef>
              <c:f>MemberSubjectVote!$G$97:$G$100</c:f>
              <c:strCache>
                <c:ptCount val="4"/>
                <c:pt idx="0">
                  <c:v>Orn [eye]</c:v>
                </c:pt>
                <c:pt idx="1">
                  <c:v>Mobile [lineament]</c:v>
                </c:pt>
                <c:pt idx="2">
                  <c:v>Cherprang [mouth]</c:v>
                </c:pt>
                <c:pt idx="3">
                  <c:v>Orn [nose]</c:v>
                </c:pt>
              </c:strCache>
            </c:strRef>
          </c:cat>
          <c:val>
            <c:numRef>
              <c:f>MemberSubjectVote!$I$97:$I$100</c:f>
              <c:numCache>
                <c:formatCode>General</c:formatCode>
                <c:ptCount val="4"/>
                <c:pt idx="0">
                  <c:v>1320</c:v>
                </c:pt>
                <c:pt idx="1">
                  <c:v>1240</c:v>
                </c:pt>
                <c:pt idx="2">
                  <c:v>1230</c:v>
                </c:pt>
                <c:pt idx="3">
                  <c:v>1085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A5F-A14E-9558-49A4C60EC62F}"/>
            </c:ext>
          </c:extLst>
        </c:ser>
        <c:ser>
          <c:idx val="2"/>
          <c:order val="2"/>
          <c:spPr>
            <a:solidFill>
              <a:srgbClr val="FF85FF"/>
            </a:solidFill>
            <a:ln>
              <a:noFill/>
            </a:ln>
            <a:effectLst/>
          </c:spPr>
          <c:invertIfNegative val="0"/>
          <c:cat>
            <c:strRef>
              <c:f>MemberSubjectVote!$G$97:$G$100</c:f>
              <c:strCache>
                <c:ptCount val="4"/>
                <c:pt idx="0">
                  <c:v>Orn [eye]</c:v>
                </c:pt>
                <c:pt idx="1">
                  <c:v>Mobile [lineament]</c:v>
                </c:pt>
                <c:pt idx="2">
                  <c:v>Cherprang [mouth]</c:v>
                </c:pt>
                <c:pt idx="3">
                  <c:v>Orn [nose]</c:v>
                </c:pt>
              </c:strCache>
            </c:strRef>
          </c:cat>
          <c:val>
            <c:numRef>
              <c:f>MemberSubjectVote!$J$97:$J$100</c:f>
              <c:numCache>
                <c:formatCode>General</c:formatCode>
                <c:ptCount val="4"/>
                <c:pt idx="0">
                  <c:v>1880</c:v>
                </c:pt>
                <c:pt idx="1">
                  <c:v>1875</c:v>
                </c:pt>
                <c:pt idx="2">
                  <c:v>1845</c:v>
                </c:pt>
                <c:pt idx="3">
                  <c:v>1085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A5F-A14E-9558-49A4C60EC62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462518399"/>
        <c:axId val="1462485407"/>
      </c:barChart>
      <c:catAx>
        <c:axId val="146251839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62485407"/>
        <c:crosses val="autoZero"/>
        <c:auto val="1"/>
        <c:lblAlgn val="ctr"/>
        <c:lblOffset val="100"/>
        <c:noMultiLvlLbl val="0"/>
      </c:catAx>
      <c:valAx>
        <c:axId val="146248540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6251839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1B40EE-35D6-D34C-A826-FE868A59F0AE}" type="datetimeFigureOut">
              <a:rPr lang="en-US" smtClean="0"/>
              <a:t>10/22/18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8476CD-E204-BC4B-AEA9-A3D4DD1FA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159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8476CD-E204-BC4B-AEA9-A3D4DD1FA61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7330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8476CD-E204-BC4B-AEA9-A3D4DD1FA61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2258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7F46D-A9C8-E042-B9C1-3E2A15A053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CEDD22-BCE1-214A-87FD-F49C6DA3FC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F58D3B-19B7-5742-8784-A2FA672CF0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19F84A-0537-1F46-AF51-685D5FE6CDB6}" type="datetimeFigureOut">
              <a:rPr lang="en-US" smtClean="0"/>
              <a:t>10/21/18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6A4A16-0FBD-C944-A8A7-2B4A1AF286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77057F-1585-9043-A530-DC95A6006C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CB7E9-126E-0B44-AA05-F53B994BDD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0451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B32836-E7F0-8E4C-8BD2-F1B7125E22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34B3778-E8E2-CD4E-9D01-7B14E38BAB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CFD40A-491B-3C4A-8F8A-5FD93448DA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19F84A-0537-1F46-AF51-685D5FE6CDB6}" type="datetimeFigureOut">
              <a:rPr lang="en-US" smtClean="0"/>
              <a:t>10/21/18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56D994-5045-D94F-9CCD-4E9CA645B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556387-5D61-BB4A-94BA-B78E5E02D4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CB7E9-126E-0B44-AA05-F53B994BDD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0069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D4C65D4-BBA9-A14E-870C-C2D0A7A0BE2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FE804F5-D6FB-1F47-AE99-46449282DB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38F4D5-6FE5-6540-85F0-0C4ED8527A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19F84A-0537-1F46-AF51-685D5FE6CDB6}" type="datetimeFigureOut">
              <a:rPr lang="en-US" smtClean="0"/>
              <a:t>10/21/18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E7F7B2-E725-EB43-84A0-02349B8B87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23C322-F48B-9B48-A1A0-94582445E3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CB7E9-126E-0B44-AA05-F53B994BDD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3583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3D2465-BBAF-6947-9C29-BB0638C1F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9DCCE5-E1E7-9346-B79D-9B80B87554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2F3EF4-A333-584E-A7BE-4B5FAE3C77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19F84A-0537-1F46-AF51-685D5FE6CDB6}" type="datetimeFigureOut">
              <a:rPr lang="en-US" smtClean="0"/>
              <a:t>10/21/18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B7B59E-5011-0D4B-9D53-3220922275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49CB23-0C5E-D748-A457-9CC4EDDF5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CB7E9-126E-0B44-AA05-F53B994BDD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5936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DD01A7-C0A9-344D-98A4-8CB05190F7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009119-40D0-FB41-86FD-70E8AF2925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EB05AB-29C8-CB4C-A847-D575C3D41E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19F84A-0537-1F46-AF51-685D5FE6CDB6}" type="datetimeFigureOut">
              <a:rPr lang="en-US" smtClean="0"/>
              <a:t>10/21/18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EF18B3-D015-9149-B230-CAE636198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98487E-49FC-3540-8AA3-35DA2DDF2B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CB7E9-126E-0B44-AA05-F53B994BDD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4154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63157-9A31-1043-B491-E5B5F9420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4C589F-F4DC-A54E-B3ED-2EC404BFFA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A21E7B-F1B3-4043-961D-7489D9B8C5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689238-4519-2543-9850-AB3D631644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19F84A-0537-1F46-AF51-685D5FE6CDB6}" type="datetimeFigureOut">
              <a:rPr lang="en-US" smtClean="0"/>
              <a:t>10/21/18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C69184-DB79-C343-B8C8-9AD18310B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CAE9B9-FC68-784D-A41D-A82D6B1FF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CB7E9-126E-0B44-AA05-F53B994BDD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4932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DA1FE4-9FB7-A845-866B-7DB1FD86CF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0020CA-75CB-7D40-ADBA-A574457405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5C22F5-2E67-9B4C-A57A-02C9602D35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E879EC3-B10B-344A-94E4-3E8C403E265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19251B-BA89-334F-871A-A63AAC51E8A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43DD29-3F3B-734A-A4E6-F428BA347F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19F84A-0537-1F46-AF51-685D5FE6CDB6}" type="datetimeFigureOut">
              <a:rPr lang="en-US" smtClean="0"/>
              <a:t>10/21/18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F8236D-7E1E-5642-846B-8D659DD818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1ECD7F3-A728-4A46-B403-4F00A7F25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CB7E9-126E-0B44-AA05-F53B994BDD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2737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5F2EA-33C2-174A-80E9-3F3810E3BB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7C76F7-44C8-4A46-8C83-D544DE55B7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19F84A-0537-1F46-AF51-685D5FE6CDB6}" type="datetimeFigureOut">
              <a:rPr lang="en-US" smtClean="0"/>
              <a:t>10/21/18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86FD59C-D4C3-6A42-8E02-8CEAA0BA91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B553AC-D2A4-DC4C-A64A-7D19C4359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CB7E9-126E-0B44-AA05-F53B994BDD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0288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1F347DE-5751-0B4C-A907-28017FB8AD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19F84A-0537-1F46-AF51-685D5FE6CDB6}" type="datetimeFigureOut">
              <a:rPr lang="en-US" smtClean="0"/>
              <a:t>10/21/18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327720B-F5D6-7E45-BB9B-641F86D429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0FD176-070E-EE4D-97FC-CF6894494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CB7E9-126E-0B44-AA05-F53B994BDD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613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2A575E-BC2A-C846-A48B-EEAA436F2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8E32C0-00B6-4949-9D1B-259954AAEA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430E87-C766-AB43-8309-7B4FEB25FD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2865D4-339A-9840-91BD-E633494DF9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19F84A-0537-1F46-AF51-685D5FE6CDB6}" type="datetimeFigureOut">
              <a:rPr lang="en-US" smtClean="0"/>
              <a:t>10/21/18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BA5FC5-18BE-7245-9620-E9690928A9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490B01-5061-C24A-893E-49E3719E6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CB7E9-126E-0B44-AA05-F53B994BDD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14389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D05A8B-F03D-AC43-8449-77DBE7994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DFC1DA1-A928-0148-B62D-DEC420DFF88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93C478-0885-5C47-A52F-5D19772C71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8DBE86-B785-D940-B041-44C3AF133F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19F84A-0537-1F46-AF51-685D5FE6CDB6}" type="datetimeFigureOut">
              <a:rPr lang="en-US" smtClean="0"/>
              <a:t>10/21/18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EFD8D6-4C05-1549-92BF-3F2206C7BF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52AD7B-4935-B24B-816A-8D507BF326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CB7E9-126E-0B44-AA05-F53B994BDD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8003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0AF52E3-DFEA-C74A-953B-9D67296C2A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8E8E04-3D87-9A4F-A7B4-5391E91E03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D51615-EA24-EB4F-BD13-2EA17A47F3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19F84A-0537-1F46-AF51-685D5FE6CDB6}" type="datetimeFigureOut">
              <a:rPr lang="en-US" smtClean="0"/>
              <a:t>10/21/18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835F0D-EAEA-3C4E-A6B1-21843A410A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33F032-0617-A544-B8B4-1898AE0BE2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4CB7E9-126E-0B44-AA05-F53B994BDD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6461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CC84B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D11D4EE-9E0D-0043-A9AA-7FDDCBE484B6}"/>
              </a:ext>
            </a:extLst>
          </p:cNvPr>
          <p:cNvGrpSpPr/>
          <p:nvPr/>
        </p:nvGrpSpPr>
        <p:grpSpPr>
          <a:xfrm rot="16200000">
            <a:off x="6107122" y="-558877"/>
            <a:ext cx="4683513" cy="8396869"/>
            <a:chOff x="3754244" y="1883897"/>
            <a:chExt cx="4683513" cy="8396869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5B8ABBB-AEF2-2242-94EC-481DCDC50C3F}"/>
                </a:ext>
              </a:extLst>
            </p:cNvPr>
            <p:cNvSpPr/>
            <p:nvPr/>
          </p:nvSpPr>
          <p:spPr>
            <a:xfrm>
              <a:off x="3754244" y="2910468"/>
              <a:ext cx="4683513" cy="9746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19EB707-DD47-794B-BF6A-F9E1E5297D56}"/>
                </a:ext>
              </a:extLst>
            </p:cNvPr>
            <p:cNvSpPr/>
            <p:nvPr/>
          </p:nvSpPr>
          <p:spPr>
            <a:xfrm rot="5400000">
              <a:off x="1897567" y="5759166"/>
              <a:ext cx="8396869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3600" b="0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Fortune Cookies Model</a:t>
              </a: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477DF43D-839D-894B-91B6-D9D2E3605B2B}"/>
              </a:ext>
            </a:extLst>
          </p:cNvPr>
          <p:cNvSpPr/>
          <p:nvPr/>
        </p:nvSpPr>
        <p:spPr>
          <a:xfrm>
            <a:off x="11106925" y="6455895"/>
            <a:ext cx="894575" cy="307777"/>
          </a:xfrm>
          <a:prstGeom prst="rect">
            <a:avLst/>
          </a:prstGeom>
          <a:noFill/>
          <a:ln>
            <a:solidFill>
              <a:srgbClr val="CC84BE"/>
            </a:solidFill>
          </a:ln>
        </p:spPr>
        <p:txBody>
          <a:bodyPr wrap="square" lIns="91440" tIns="45720" rIns="91440" bIns="45720">
            <a:spAutoFit/>
          </a:bodyPr>
          <a:lstStyle/>
          <a:p>
            <a:r>
              <a:rPr lang="en-US" sz="1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BADS</a:t>
            </a:r>
            <a:r>
              <a:rPr lang="en-US" sz="1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#4</a:t>
            </a:r>
            <a:endParaRPr lang="en-US" sz="14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391AEF2-141A-724F-BFCC-6EAF0A2ABE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599" y="1277491"/>
            <a:ext cx="3336045" cy="4703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351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C660EDB5-1A47-404A-9DC2-A43D354E2718}"/>
              </a:ext>
            </a:extLst>
          </p:cNvPr>
          <p:cNvSpPr/>
          <p:nvPr/>
        </p:nvSpPr>
        <p:spPr>
          <a:xfrm>
            <a:off x="0" y="0"/>
            <a:ext cx="12192000" cy="2117558"/>
          </a:xfrm>
          <a:prstGeom prst="rect">
            <a:avLst/>
          </a:prstGeom>
          <a:solidFill>
            <a:srgbClr val="F7A0E7">
              <a:alpha val="1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034C3FE-E3F7-CB4C-A432-789A63EA43FD}"/>
              </a:ext>
            </a:extLst>
          </p:cNvPr>
          <p:cNvSpPr/>
          <p:nvPr/>
        </p:nvSpPr>
        <p:spPr>
          <a:xfrm>
            <a:off x="1582053" y="951648"/>
            <a:ext cx="8376374" cy="28982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EFB1CBC-4618-7640-B01F-C98C449EE775}"/>
              </a:ext>
            </a:extLst>
          </p:cNvPr>
          <p:cNvGrpSpPr/>
          <p:nvPr/>
        </p:nvGrpSpPr>
        <p:grpSpPr>
          <a:xfrm>
            <a:off x="9749882" y="0"/>
            <a:ext cx="2442118" cy="1227667"/>
            <a:chOff x="9511990" y="994"/>
            <a:chExt cx="2442118" cy="1227667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59A1A3A-1D3E-1842-B314-EF34D0519C61}"/>
                </a:ext>
              </a:extLst>
            </p:cNvPr>
            <p:cNvSpPr/>
            <p:nvPr/>
          </p:nvSpPr>
          <p:spPr>
            <a:xfrm>
              <a:off x="9913020" y="994"/>
              <a:ext cx="1640057" cy="1227667"/>
            </a:xfrm>
            <a:prstGeom prst="rect">
              <a:avLst/>
            </a:prstGeom>
            <a:solidFill>
              <a:srgbClr val="CC84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65FCA8B1-32C7-3B42-81A6-1421667ED763}"/>
                </a:ext>
              </a:extLst>
            </p:cNvPr>
            <p:cNvGrpSpPr/>
            <p:nvPr/>
          </p:nvGrpSpPr>
          <p:grpSpPr>
            <a:xfrm>
              <a:off x="9511990" y="175803"/>
              <a:ext cx="2442118" cy="737934"/>
              <a:chOff x="1897566" y="1371832"/>
              <a:chExt cx="8396869" cy="2537278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35C152B9-7C8A-8241-A19C-B51E8250CEAE}"/>
                  </a:ext>
                </a:extLst>
              </p:cNvPr>
              <p:cNvSpPr/>
              <p:nvPr/>
            </p:nvSpPr>
            <p:spPr>
              <a:xfrm>
                <a:off x="3411003" y="1371832"/>
                <a:ext cx="5676721" cy="1587368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en-US" sz="2400" b="0" cap="none" spc="600" dirty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Arial" panose="020B0604020202020204" pitchFamily="34" charset="0"/>
                    <a:cs typeface="Arial" panose="020B0604020202020204" pitchFamily="34" charset="0"/>
                  </a:rPr>
                  <a:t>BNK48</a:t>
                </a:r>
                <a:endParaRPr lang="en-US" sz="11500" b="0" cap="none" spc="6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1BA275C-F933-7740-A91E-B757F21374F6}"/>
                  </a:ext>
                </a:extLst>
              </p:cNvPr>
              <p:cNvSpPr/>
              <p:nvPr/>
            </p:nvSpPr>
            <p:spPr>
              <a:xfrm>
                <a:off x="3754244" y="2910468"/>
                <a:ext cx="4683513" cy="9746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B83615DC-99E7-0C40-AD5F-F53931B42FB3}"/>
                  </a:ext>
                </a:extLst>
              </p:cNvPr>
              <p:cNvSpPr/>
              <p:nvPr/>
            </p:nvSpPr>
            <p:spPr>
              <a:xfrm>
                <a:off x="1897566" y="3036057"/>
                <a:ext cx="8396869" cy="87305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en-US" sz="1050" b="0" cap="none" spc="0" dirty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Arial" panose="020B0604020202020204" pitchFamily="34" charset="0"/>
                    <a:cs typeface="Arial" panose="020B0604020202020204" pitchFamily="34" charset="0"/>
                  </a:rPr>
                  <a:t>Fortune Cookies Model</a:t>
                </a:r>
              </a:p>
            </p:txBody>
          </p:sp>
        </p:grp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477CC73F-A782-AA4C-8919-E6683FF68C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1698" y="1178837"/>
            <a:ext cx="7817084" cy="255911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A120AF66-4865-5F48-8343-AF940E634213}"/>
              </a:ext>
            </a:extLst>
          </p:cNvPr>
          <p:cNvSpPr/>
          <p:nvPr/>
        </p:nvSpPr>
        <p:spPr>
          <a:xfrm>
            <a:off x="0" y="3990177"/>
            <a:ext cx="12192000" cy="2882557"/>
          </a:xfrm>
          <a:prstGeom prst="rect">
            <a:avLst/>
          </a:prstGeom>
          <a:solidFill>
            <a:srgbClr val="F7A0E7">
              <a:alpha val="1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0E65525-AF86-0545-9E33-E9844A2F72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6918" y="5059747"/>
            <a:ext cx="1291249" cy="129124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90B31524-95F3-4A46-B0F9-0D042C7C1D92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colorTemperature colorTemp="8186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64170" y="5241457"/>
            <a:ext cx="991897" cy="991897"/>
          </a:xfrm>
          <a:prstGeom prst="rect">
            <a:avLst/>
          </a:prstGeom>
          <a:ln>
            <a:noFill/>
          </a:ln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8D49AE2A-DD7C-A148-A768-F2C21653DE8E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colorTemperature colorTemp="8186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459232" y="5257156"/>
            <a:ext cx="991897" cy="991897"/>
          </a:xfrm>
          <a:prstGeom prst="rect">
            <a:avLst/>
          </a:prstGeom>
          <a:ln>
            <a:noFill/>
          </a:ln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DE6E1611-9E0B-A443-8A2B-73B6B26CA566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colorTemperature colorTemp="8186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854294" y="5209424"/>
            <a:ext cx="991897" cy="991897"/>
          </a:xfrm>
          <a:prstGeom prst="rect">
            <a:avLst/>
          </a:prstGeom>
          <a:ln>
            <a:noFill/>
          </a:ln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9BDBA99A-8267-5D41-9F70-43A86BEBF6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7446" y="4952475"/>
            <a:ext cx="1505797" cy="1505797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3D47D04C-4736-9349-B4CA-121B98C54F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02742" y="4982498"/>
            <a:ext cx="1509814" cy="1509814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DBCC4081-2AAA-E740-835C-4F4A113E53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97804" y="4997109"/>
            <a:ext cx="1480592" cy="1480592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AB8AD2B9-FB32-3143-953D-A616F08E297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46345" y="1651361"/>
            <a:ext cx="647790" cy="647790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95C7857A-E98E-2549-8E46-48E26A07E6A8}"/>
              </a:ext>
            </a:extLst>
          </p:cNvPr>
          <p:cNvGrpSpPr/>
          <p:nvPr/>
        </p:nvGrpSpPr>
        <p:grpSpPr>
          <a:xfrm>
            <a:off x="896142" y="4071795"/>
            <a:ext cx="3700303" cy="488950"/>
            <a:chOff x="711200" y="1092200"/>
            <a:chExt cx="4572000" cy="762000"/>
          </a:xfrm>
        </p:grpSpPr>
        <p:sp>
          <p:nvSpPr>
            <p:cNvPr id="61" name="Parallelogram 60">
              <a:extLst>
                <a:ext uri="{FF2B5EF4-FFF2-40B4-BE49-F238E27FC236}">
                  <a16:creationId xmlns:a16="http://schemas.microsoft.com/office/drawing/2014/main" id="{032EAA54-8D17-7944-8D83-C99CFC9F73B1}"/>
                </a:ext>
              </a:extLst>
            </p:cNvPr>
            <p:cNvSpPr/>
            <p:nvPr/>
          </p:nvSpPr>
          <p:spPr>
            <a:xfrm>
              <a:off x="711200" y="1092200"/>
              <a:ext cx="4572000" cy="762000"/>
            </a:xfrm>
            <a:prstGeom prst="parallelogram">
              <a:avLst>
                <a:gd name="adj" fmla="val 70000"/>
              </a:avLst>
            </a:prstGeom>
            <a:solidFill>
              <a:srgbClr val="CC84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Parallelogram 61">
              <a:extLst>
                <a:ext uri="{FF2B5EF4-FFF2-40B4-BE49-F238E27FC236}">
                  <a16:creationId xmlns:a16="http://schemas.microsoft.com/office/drawing/2014/main" id="{499BCA41-29BD-B84A-B5E2-FCB4FD8B15B0}"/>
                </a:ext>
              </a:extLst>
            </p:cNvPr>
            <p:cNvSpPr/>
            <p:nvPr/>
          </p:nvSpPr>
          <p:spPr>
            <a:xfrm>
              <a:off x="4410451" y="1092200"/>
              <a:ext cx="715510" cy="762000"/>
            </a:xfrm>
            <a:prstGeom prst="parallelogram">
              <a:avLst>
                <a:gd name="adj" fmla="val 7532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04962F5E-5AF1-5A49-A417-B275435B60A5}"/>
              </a:ext>
            </a:extLst>
          </p:cNvPr>
          <p:cNvSpPr txBox="1"/>
          <p:nvPr/>
        </p:nvSpPr>
        <p:spPr>
          <a:xfrm>
            <a:off x="1445411" y="4085437"/>
            <a:ext cx="23174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Collection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F379C28F-AA30-2D4A-8150-1364329302DE}"/>
              </a:ext>
            </a:extLst>
          </p:cNvPr>
          <p:cNvGrpSpPr/>
          <p:nvPr/>
        </p:nvGrpSpPr>
        <p:grpSpPr>
          <a:xfrm>
            <a:off x="896142" y="389456"/>
            <a:ext cx="3700303" cy="488950"/>
            <a:chOff x="711200" y="1092200"/>
            <a:chExt cx="4572000" cy="762000"/>
          </a:xfrm>
        </p:grpSpPr>
        <p:sp>
          <p:nvSpPr>
            <p:cNvPr id="64" name="Parallelogram 63">
              <a:extLst>
                <a:ext uri="{FF2B5EF4-FFF2-40B4-BE49-F238E27FC236}">
                  <a16:creationId xmlns:a16="http://schemas.microsoft.com/office/drawing/2014/main" id="{2DC1180C-EC4D-7646-A609-7D4877F87B17}"/>
                </a:ext>
              </a:extLst>
            </p:cNvPr>
            <p:cNvSpPr/>
            <p:nvPr/>
          </p:nvSpPr>
          <p:spPr>
            <a:xfrm>
              <a:off x="711200" y="1092200"/>
              <a:ext cx="4572000" cy="762000"/>
            </a:xfrm>
            <a:prstGeom prst="parallelogram">
              <a:avLst>
                <a:gd name="adj" fmla="val 70000"/>
              </a:avLst>
            </a:prstGeom>
            <a:solidFill>
              <a:srgbClr val="CC84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Parallelogram 64">
              <a:extLst>
                <a:ext uri="{FF2B5EF4-FFF2-40B4-BE49-F238E27FC236}">
                  <a16:creationId xmlns:a16="http://schemas.microsoft.com/office/drawing/2014/main" id="{10382E43-9A5D-4048-8732-E9EC6744420B}"/>
                </a:ext>
              </a:extLst>
            </p:cNvPr>
            <p:cNvSpPr/>
            <p:nvPr/>
          </p:nvSpPr>
          <p:spPr>
            <a:xfrm>
              <a:off x="4410451" y="1092200"/>
              <a:ext cx="715510" cy="762000"/>
            </a:xfrm>
            <a:prstGeom prst="parallelogram">
              <a:avLst>
                <a:gd name="adj" fmla="val 7532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E360A43C-FEA5-8948-9106-EEAB55365625}"/>
              </a:ext>
            </a:extLst>
          </p:cNvPr>
          <p:cNvSpPr txBox="1"/>
          <p:nvPr/>
        </p:nvSpPr>
        <p:spPr>
          <a:xfrm>
            <a:off x="1445411" y="388383"/>
            <a:ext cx="15138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Objective</a:t>
            </a:r>
          </a:p>
        </p:txBody>
      </p:sp>
    </p:spTree>
    <p:extLst>
      <p:ext uri="{BB962C8B-B14F-4D97-AF65-F5344CB8AC3E}">
        <p14:creationId xmlns:p14="http://schemas.microsoft.com/office/powerpoint/2010/main" val="27198302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1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500"/>
                            </p:stCondLst>
                            <p:childTnLst>
                              <p:par>
                                <p:cTn id="1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1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750"/>
                            </p:stCondLst>
                            <p:childTnLst>
                              <p:par>
                                <p:cTn id="16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10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1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5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500"/>
                            </p:stCondLst>
                            <p:childTnLst>
                              <p:par>
                                <p:cTn id="47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10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0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500"/>
                            </p:stCondLst>
                            <p:childTnLst>
                              <p:par>
                                <p:cTn id="52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4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6500"/>
                            </p:stCondLst>
                            <p:childTnLst>
                              <p:par>
                                <p:cTn id="56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8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4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EFB1CBC-4618-7640-B01F-C98C449EE775}"/>
              </a:ext>
            </a:extLst>
          </p:cNvPr>
          <p:cNvGrpSpPr/>
          <p:nvPr/>
        </p:nvGrpSpPr>
        <p:grpSpPr>
          <a:xfrm>
            <a:off x="9749882" y="0"/>
            <a:ext cx="2442118" cy="1227667"/>
            <a:chOff x="9511990" y="994"/>
            <a:chExt cx="2442118" cy="1227667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59A1A3A-1D3E-1842-B314-EF34D0519C61}"/>
                </a:ext>
              </a:extLst>
            </p:cNvPr>
            <p:cNvSpPr/>
            <p:nvPr/>
          </p:nvSpPr>
          <p:spPr>
            <a:xfrm>
              <a:off x="9913020" y="994"/>
              <a:ext cx="1640057" cy="1227667"/>
            </a:xfrm>
            <a:prstGeom prst="rect">
              <a:avLst/>
            </a:prstGeom>
            <a:solidFill>
              <a:srgbClr val="CC84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65FCA8B1-32C7-3B42-81A6-1421667ED763}"/>
                </a:ext>
              </a:extLst>
            </p:cNvPr>
            <p:cNvGrpSpPr/>
            <p:nvPr/>
          </p:nvGrpSpPr>
          <p:grpSpPr>
            <a:xfrm>
              <a:off x="9511990" y="175803"/>
              <a:ext cx="2442118" cy="737934"/>
              <a:chOff x="1897566" y="1371832"/>
              <a:chExt cx="8396869" cy="2537278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35C152B9-7C8A-8241-A19C-B51E8250CEAE}"/>
                  </a:ext>
                </a:extLst>
              </p:cNvPr>
              <p:cNvSpPr/>
              <p:nvPr/>
            </p:nvSpPr>
            <p:spPr>
              <a:xfrm>
                <a:off x="3411003" y="1371832"/>
                <a:ext cx="5676721" cy="1587368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en-US" sz="2400" b="0" cap="none" spc="600" dirty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Arial" panose="020B0604020202020204" pitchFamily="34" charset="0"/>
                    <a:cs typeface="Arial" panose="020B0604020202020204" pitchFamily="34" charset="0"/>
                  </a:rPr>
                  <a:t>BNK48</a:t>
                </a:r>
                <a:endParaRPr lang="en-US" sz="11500" b="0" cap="none" spc="6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1BA275C-F933-7740-A91E-B757F21374F6}"/>
                  </a:ext>
                </a:extLst>
              </p:cNvPr>
              <p:cNvSpPr/>
              <p:nvPr/>
            </p:nvSpPr>
            <p:spPr>
              <a:xfrm>
                <a:off x="3754244" y="2910468"/>
                <a:ext cx="4683513" cy="9746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B83615DC-99E7-0C40-AD5F-F53931B42FB3}"/>
                  </a:ext>
                </a:extLst>
              </p:cNvPr>
              <p:cNvSpPr/>
              <p:nvPr/>
            </p:nvSpPr>
            <p:spPr>
              <a:xfrm>
                <a:off x="1897566" y="3036057"/>
                <a:ext cx="8396869" cy="87305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en-US" sz="1050" b="0" cap="none" spc="0" dirty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Arial" panose="020B0604020202020204" pitchFamily="34" charset="0"/>
                    <a:cs typeface="Arial" panose="020B0604020202020204" pitchFamily="34" charset="0"/>
                  </a:rPr>
                  <a:t>Fortune Cookies Model</a:t>
                </a:r>
              </a:p>
            </p:txBody>
          </p:sp>
        </p:grp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C5FE8216-B806-9242-8F64-EC802F90C999}"/>
              </a:ext>
            </a:extLst>
          </p:cNvPr>
          <p:cNvSpPr/>
          <p:nvPr/>
        </p:nvSpPr>
        <p:spPr>
          <a:xfrm>
            <a:off x="565150" y="6551269"/>
            <a:ext cx="11061701" cy="45719"/>
          </a:xfrm>
          <a:prstGeom prst="rect">
            <a:avLst/>
          </a:prstGeom>
          <a:solidFill>
            <a:srgbClr val="CC84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6" name="Chart 45">
            <a:extLst>
              <a:ext uri="{FF2B5EF4-FFF2-40B4-BE49-F238E27FC236}">
                <a16:creationId xmlns:a16="http://schemas.microsoft.com/office/drawing/2014/main" id="{1D9E839A-1DA5-7644-AF95-10EAFA6C270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0359321"/>
              </p:ext>
            </p:extLst>
          </p:nvPr>
        </p:nvGraphicFramePr>
        <p:xfrm>
          <a:off x="1568450" y="1227667"/>
          <a:ext cx="3784600" cy="20595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48" name="Chart 47">
            <a:extLst>
              <a:ext uri="{FF2B5EF4-FFF2-40B4-BE49-F238E27FC236}">
                <a16:creationId xmlns:a16="http://schemas.microsoft.com/office/drawing/2014/main" id="{21D95495-5CF0-954B-AF5F-9AE833D6AA4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51128440"/>
              </p:ext>
            </p:extLst>
          </p:nvPr>
        </p:nvGraphicFramePr>
        <p:xfrm>
          <a:off x="1568449" y="3547658"/>
          <a:ext cx="8577481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49" name="Chart 48">
            <a:extLst>
              <a:ext uri="{FF2B5EF4-FFF2-40B4-BE49-F238E27FC236}">
                <a16:creationId xmlns:a16="http://schemas.microsoft.com/office/drawing/2014/main" id="{FF1EB8C9-B133-7C41-949D-E816D339113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89328830"/>
              </p:ext>
            </p:extLst>
          </p:nvPr>
        </p:nvGraphicFramePr>
        <p:xfrm>
          <a:off x="6361331" y="1057278"/>
          <a:ext cx="3784600" cy="2469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97E3A222-1D79-BB40-8ACA-0970AA3278E7}"/>
              </a:ext>
            </a:extLst>
          </p:cNvPr>
          <p:cNvSpPr/>
          <p:nvPr/>
        </p:nvSpPr>
        <p:spPr>
          <a:xfrm>
            <a:off x="1993900" y="3547658"/>
            <a:ext cx="3460750" cy="2656231"/>
          </a:xfrm>
          <a:prstGeom prst="roundRect">
            <a:avLst/>
          </a:prstGeom>
          <a:noFill/>
          <a:ln w="44450">
            <a:solidFill>
              <a:srgbClr val="FF61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988781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6" grpId="0">
        <p:bldAsOne/>
      </p:bldGraphic>
      <p:bldGraphic spid="48" grpId="0">
        <p:bldAsOne/>
      </p:bldGraphic>
      <p:bldGraphic spid="49" grpId="0">
        <p:bldAsOne/>
      </p:bldGraphic>
      <p:bldP spid="5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>
            <a:extLst>
              <a:ext uri="{FF2B5EF4-FFF2-40B4-BE49-F238E27FC236}">
                <a16:creationId xmlns:a16="http://schemas.microsoft.com/office/drawing/2014/main" id="{89DAD5B7-FCB1-FC42-94B3-B26A0A8BC6C3}"/>
              </a:ext>
            </a:extLst>
          </p:cNvPr>
          <p:cNvSpPr/>
          <p:nvPr/>
        </p:nvSpPr>
        <p:spPr>
          <a:xfrm>
            <a:off x="25038" y="0"/>
            <a:ext cx="6069441" cy="6858000"/>
          </a:xfrm>
          <a:prstGeom prst="rect">
            <a:avLst/>
          </a:prstGeom>
          <a:solidFill>
            <a:srgbClr val="F7A0E7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74C101DE-2059-EA4A-8270-53925789A2BF}"/>
              </a:ext>
            </a:extLst>
          </p:cNvPr>
          <p:cNvGrpSpPr/>
          <p:nvPr/>
        </p:nvGrpSpPr>
        <p:grpSpPr>
          <a:xfrm>
            <a:off x="896142" y="389456"/>
            <a:ext cx="3700303" cy="488950"/>
            <a:chOff x="711200" y="1092200"/>
            <a:chExt cx="4572000" cy="762000"/>
          </a:xfrm>
        </p:grpSpPr>
        <p:sp>
          <p:nvSpPr>
            <p:cNvPr id="48" name="Parallelogram 47">
              <a:extLst>
                <a:ext uri="{FF2B5EF4-FFF2-40B4-BE49-F238E27FC236}">
                  <a16:creationId xmlns:a16="http://schemas.microsoft.com/office/drawing/2014/main" id="{BEC3EC4E-8623-D342-95B8-8788C776AF72}"/>
                </a:ext>
              </a:extLst>
            </p:cNvPr>
            <p:cNvSpPr/>
            <p:nvPr/>
          </p:nvSpPr>
          <p:spPr>
            <a:xfrm>
              <a:off x="711200" y="1092200"/>
              <a:ext cx="4572000" cy="762000"/>
            </a:xfrm>
            <a:prstGeom prst="parallelogram">
              <a:avLst>
                <a:gd name="adj" fmla="val 70000"/>
              </a:avLst>
            </a:prstGeom>
            <a:solidFill>
              <a:srgbClr val="CC84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Parallelogram 48">
              <a:extLst>
                <a:ext uri="{FF2B5EF4-FFF2-40B4-BE49-F238E27FC236}">
                  <a16:creationId xmlns:a16="http://schemas.microsoft.com/office/drawing/2014/main" id="{8C1B5EB5-27ED-DC4C-A131-AFCC427E453A}"/>
                </a:ext>
              </a:extLst>
            </p:cNvPr>
            <p:cNvSpPr/>
            <p:nvPr/>
          </p:nvSpPr>
          <p:spPr>
            <a:xfrm>
              <a:off x="4410451" y="1092200"/>
              <a:ext cx="715510" cy="762000"/>
            </a:xfrm>
            <a:prstGeom prst="parallelogram">
              <a:avLst>
                <a:gd name="adj" fmla="val 7532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5EFB1CBC-4618-7640-B01F-C98C449EE775}"/>
              </a:ext>
            </a:extLst>
          </p:cNvPr>
          <p:cNvGrpSpPr/>
          <p:nvPr/>
        </p:nvGrpSpPr>
        <p:grpSpPr>
          <a:xfrm>
            <a:off x="9749882" y="0"/>
            <a:ext cx="2442118" cy="1227667"/>
            <a:chOff x="9511990" y="994"/>
            <a:chExt cx="2442118" cy="1227667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59A1A3A-1D3E-1842-B314-EF34D0519C61}"/>
                </a:ext>
              </a:extLst>
            </p:cNvPr>
            <p:cNvSpPr/>
            <p:nvPr/>
          </p:nvSpPr>
          <p:spPr>
            <a:xfrm>
              <a:off x="9913020" y="994"/>
              <a:ext cx="1640057" cy="1227667"/>
            </a:xfrm>
            <a:prstGeom prst="rect">
              <a:avLst/>
            </a:prstGeom>
            <a:solidFill>
              <a:srgbClr val="CC84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65FCA8B1-32C7-3B42-81A6-1421667ED763}"/>
                </a:ext>
              </a:extLst>
            </p:cNvPr>
            <p:cNvGrpSpPr/>
            <p:nvPr/>
          </p:nvGrpSpPr>
          <p:grpSpPr>
            <a:xfrm>
              <a:off x="9511990" y="175803"/>
              <a:ext cx="2442118" cy="737934"/>
              <a:chOff x="1897566" y="1371832"/>
              <a:chExt cx="8396869" cy="2537278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35C152B9-7C8A-8241-A19C-B51E8250CEAE}"/>
                  </a:ext>
                </a:extLst>
              </p:cNvPr>
              <p:cNvSpPr/>
              <p:nvPr/>
            </p:nvSpPr>
            <p:spPr>
              <a:xfrm>
                <a:off x="3411003" y="1371832"/>
                <a:ext cx="5676721" cy="1587368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en-US" sz="2400" b="0" cap="none" spc="600" dirty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Arial" panose="020B0604020202020204" pitchFamily="34" charset="0"/>
                    <a:cs typeface="Arial" panose="020B0604020202020204" pitchFamily="34" charset="0"/>
                  </a:rPr>
                  <a:t>BNK48</a:t>
                </a:r>
                <a:endParaRPr lang="en-US" sz="11500" b="0" cap="none" spc="6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1BA275C-F933-7740-A91E-B757F21374F6}"/>
                  </a:ext>
                </a:extLst>
              </p:cNvPr>
              <p:cNvSpPr/>
              <p:nvPr/>
            </p:nvSpPr>
            <p:spPr>
              <a:xfrm>
                <a:off x="3754244" y="2910468"/>
                <a:ext cx="4683513" cy="9746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B83615DC-99E7-0C40-AD5F-F53931B42FB3}"/>
                  </a:ext>
                </a:extLst>
              </p:cNvPr>
              <p:cNvSpPr/>
              <p:nvPr/>
            </p:nvSpPr>
            <p:spPr>
              <a:xfrm>
                <a:off x="1897566" y="3036057"/>
                <a:ext cx="8396869" cy="87305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en-US" sz="1050" b="0" cap="none" spc="0" dirty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Arial" panose="020B0604020202020204" pitchFamily="34" charset="0"/>
                    <a:cs typeface="Arial" panose="020B0604020202020204" pitchFamily="34" charset="0"/>
                  </a:rPr>
                  <a:t>Fortune Cookies Model</a:t>
                </a:r>
              </a:p>
            </p:txBody>
          </p:sp>
        </p:grp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C5FE8216-B806-9242-8F64-EC802F90C999}"/>
              </a:ext>
            </a:extLst>
          </p:cNvPr>
          <p:cNvSpPr/>
          <p:nvPr/>
        </p:nvSpPr>
        <p:spPr>
          <a:xfrm>
            <a:off x="590309" y="6278894"/>
            <a:ext cx="11061701" cy="45719"/>
          </a:xfrm>
          <a:prstGeom prst="rect">
            <a:avLst/>
          </a:prstGeom>
          <a:solidFill>
            <a:srgbClr val="CC84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9" name="Table 38">
            <a:extLst>
              <a:ext uri="{FF2B5EF4-FFF2-40B4-BE49-F238E27FC236}">
                <a16:creationId xmlns:a16="http://schemas.microsoft.com/office/drawing/2014/main" id="{00175DBB-CBBB-AD46-84AA-DBDD2679E0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8362451"/>
              </p:ext>
            </p:extLst>
          </p:nvPr>
        </p:nvGraphicFramePr>
        <p:xfrm>
          <a:off x="584295" y="5074502"/>
          <a:ext cx="5392982" cy="55964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9088">
                  <a:extLst>
                    <a:ext uri="{9D8B030D-6E8A-4147-A177-3AD203B41FA5}">
                      <a16:colId xmlns:a16="http://schemas.microsoft.com/office/drawing/2014/main" val="3082928281"/>
                    </a:ext>
                  </a:extLst>
                </a:gridCol>
                <a:gridCol w="1277683">
                  <a:extLst>
                    <a:ext uri="{9D8B030D-6E8A-4147-A177-3AD203B41FA5}">
                      <a16:colId xmlns:a16="http://schemas.microsoft.com/office/drawing/2014/main" val="394317557"/>
                    </a:ext>
                  </a:extLst>
                </a:gridCol>
                <a:gridCol w="1353310">
                  <a:extLst>
                    <a:ext uri="{9D8B030D-6E8A-4147-A177-3AD203B41FA5}">
                      <a16:colId xmlns:a16="http://schemas.microsoft.com/office/drawing/2014/main" val="4035008426"/>
                    </a:ext>
                  </a:extLst>
                </a:gridCol>
                <a:gridCol w="1229566">
                  <a:extLst>
                    <a:ext uri="{9D8B030D-6E8A-4147-A177-3AD203B41FA5}">
                      <a16:colId xmlns:a16="http://schemas.microsoft.com/office/drawing/2014/main" val="3115107192"/>
                    </a:ext>
                  </a:extLst>
                </a:gridCol>
                <a:gridCol w="943335">
                  <a:extLst>
                    <a:ext uri="{9D8B030D-6E8A-4147-A177-3AD203B41FA5}">
                      <a16:colId xmlns:a16="http://schemas.microsoft.com/office/drawing/2014/main" val="3008575295"/>
                    </a:ext>
                  </a:extLst>
                </a:gridCol>
              </a:tblGrid>
              <a:tr h="559649">
                <a:tc>
                  <a:txBody>
                    <a:bodyPr/>
                    <a:lstStyle/>
                    <a:p>
                      <a:pPr algn="ctr" fontAlgn="b"/>
                      <a:r>
                        <a:rPr lang="en-GB" sz="1300" u="none" strike="noStrike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0.116</a:t>
                      </a:r>
                      <a:endParaRPr lang="en-GB" sz="1300" b="0" i="0" u="none" strike="noStrike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979" marR="4979" marT="4979" marB="0" anchor="ctr">
                    <a:solidFill>
                      <a:srgbClr val="CC84B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300" u="none" strike="noStrike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Jennis [mouth]</a:t>
                      </a:r>
                      <a:endParaRPr lang="en-GB" sz="1300" b="0" i="0" u="none" strike="noStrike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979" marR="4979" marT="4979" marB="0" anchor="ctr">
                    <a:solidFill>
                      <a:srgbClr val="CC84B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300" u="none" strike="noStrike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Cherprang [eye]</a:t>
                      </a:r>
                      <a:endParaRPr lang="en-GB" sz="1300" b="0" i="0" u="none" strike="noStrike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979" marR="4979" marT="4979" marB="0" anchor="ctr">
                    <a:solidFill>
                      <a:srgbClr val="CC84B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300" u="none" strike="noStrike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Pun [lineament]</a:t>
                      </a:r>
                      <a:endParaRPr lang="en-GB" sz="1300" b="0" i="0" u="none" strike="noStrike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979" marR="4979" marT="4979" marB="0" anchor="ctr">
                    <a:solidFill>
                      <a:srgbClr val="CC84B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300" u="none" strike="noStrike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Orn [nose]</a:t>
                      </a:r>
                      <a:endParaRPr lang="en-GB" sz="1300" b="0" i="0" u="none" strike="noStrike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979" marR="4979" marT="4979" marB="0" anchor="ctr">
                    <a:solidFill>
                      <a:srgbClr val="CC84B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5063020"/>
                  </a:ext>
                </a:extLst>
              </a:tr>
            </a:tbl>
          </a:graphicData>
        </a:graphic>
      </p:graphicFrame>
      <p:sp>
        <p:nvSpPr>
          <p:cNvPr id="43" name="TextBox 42">
            <a:extLst>
              <a:ext uri="{FF2B5EF4-FFF2-40B4-BE49-F238E27FC236}">
                <a16:creationId xmlns:a16="http://schemas.microsoft.com/office/drawing/2014/main" id="{B412D68B-FFDC-BC4F-BBF1-06A0575BCB83}"/>
              </a:ext>
            </a:extLst>
          </p:cNvPr>
          <p:cNvSpPr txBox="1"/>
          <p:nvPr/>
        </p:nvSpPr>
        <p:spPr>
          <a:xfrm>
            <a:off x="1158895" y="403098"/>
            <a:ext cx="2798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Association Rule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0E76BF49-DA37-4D4C-9785-6F75450521FA}"/>
              </a:ext>
            </a:extLst>
          </p:cNvPr>
          <p:cNvSpPr/>
          <p:nvPr/>
        </p:nvSpPr>
        <p:spPr>
          <a:xfrm>
            <a:off x="584295" y="6475733"/>
            <a:ext cx="5485147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6BFB8E8-1824-4F43-A394-2EE771AC48A2}"/>
              </a:ext>
            </a:extLst>
          </p:cNvPr>
          <p:cNvGrpSpPr/>
          <p:nvPr/>
        </p:nvGrpSpPr>
        <p:grpSpPr>
          <a:xfrm>
            <a:off x="1127600" y="1314335"/>
            <a:ext cx="4393139" cy="3521209"/>
            <a:chOff x="3163538" y="-186174"/>
            <a:chExt cx="6297625" cy="5047698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7D9933D2-F39B-1A43-9D0E-5969B9C05407}"/>
                </a:ext>
              </a:extLst>
            </p:cNvPr>
            <p:cNvSpPr/>
            <p:nvPr/>
          </p:nvSpPr>
          <p:spPr>
            <a:xfrm>
              <a:off x="3424437" y="3390884"/>
              <a:ext cx="1283367" cy="128336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97F3F40-A04A-0E4C-9FBC-0583C32DCEEE}"/>
                </a:ext>
              </a:extLst>
            </p:cNvPr>
            <p:cNvSpPr/>
            <p:nvPr/>
          </p:nvSpPr>
          <p:spPr>
            <a:xfrm>
              <a:off x="6746135" y="3079844"/>
              <a:ext cx="1850104" cy="178168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29454735-3488-7344-B0E9-5B294F90D8CE}"/>
                </a:ext>
              </a:extLst>
            </p:cNvPr>
            <p:cNvGrpSpPr/>
            <p:nvPr/>
          </p:nvGrpSpPr>
          <p:grpSpPr>
            <a:xfrm>
              <a:off x="3163538" y="-186174"/>
              <a:ext cx="6297625" cy="4870624"/>
              <a:chOff x="3197854" y="-213468"/>
              <a:chExt cx="6579142" cy="5088351"/>
            </a:xfrm>
            <a:solidFill>
              <a:srgbClr val="F2B0FD"/>
            </a:solidFill>
          </p:grpSpPr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0C8FC115-B74C-274D-8AFD-F0375F25603F}"/>
                  </a:ext>
                </a:extLst>
              </p:cNvPr>
              <p:cNvSpPr/>
              <p:nvPr/>
            </p:nvSpPr>
            <p:spPr>
              <a:xfrm>
                <a:off x="7153830" y="3368532"/>
                <a:ext cx="1506351" cy="1506351"/>
              </a:xfrm>
              <a:prstGeom prst="ellipse">
                <a:avLst/>
              </a:prstGeom>
              <a:solidFill>
                <a:srgbClr val="CC84BE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700" dirty="0"/>
                  <a:t>Jennis [mouth], </a:t>
                </a:r>
                <a:endParaRPr lang="en-US" sz="700" dirty="0"/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2AD1A044-9333-9844-8C9E-98E7F4569C01}"/>
                  </a:ext>
                </a:extLst>
              </p:cNvPr>
              <p:cNvSpPr/>
              <p:nvPr/>
            </p:nvSpPr>
            <p:spPr>
              <a:xfrm>
                <a:off x="8235872" y="784145"/>
                <a:ext cx="1541124" cy="1541125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900" dirty="0"/>
                  <a:t>Pun [lineament]</a:t>
                </a:r>
                <a:endParaRPr lang="en-US" sz="900" dirty="0"/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7AAF91EB-77D2-E645-AB27-F293F38A1251}"/>
                  </a:ext>
                </a:extLst>
              </p:cNvPr>
              <p:cNvSpPr/>
              <p:nvPr/>
            </p:nvSpPr>
            <p:spPr>
              <a:xfrm>
                <a:off x="3601116" y="3654193"/>
                <a:ext cx="1079339" cy="1079339"/>
              </a:xfrm>
              <a:prstGeom prst="ellipse">
                <a:avLst/>
              </a:prstGeom>
              <a:solidFill>
                <a:srgbClr val="FFCD8C">
                  <a:alpha val="78000"/>
                </a:srgb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000" dirty="0"/>
                  <a:t>Orn [nose]</a:t>
                </a:r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B9C68095-638E-7544-939C-5BE041428DF4}"/>
                  </a:ext>
                </a:extLst>
              </p:cNvPr>
              <p:cNvSpPr/>
              <p:nvPr/>
            </p:nvSpPr>
            <p:spPr>
              <a:xfrm>
                <a:off x="3197854" y="-213468"/>
                <a:ext cx="1750393" cy="1750392"/>
              </a:xfrm>
              <a:prstGeom prst="ellipse">
                <a:avLst/>
              </a:prstGeom>
              <a:solidFill>
                <a:srgbClr val="FF61A2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200" dirty="0"/>
                  <a:t>Cherprang [eye]</a:t>
                </a:r>
                <a:endParaRPr lang="en-US" sz="1200" dirty="0"/>
              </a:p>
            </p:txBody>
          </p:sp>
          <p:sp>
            <p:nvSpPr>
              <p:cNvPr id="34" name="Rounded Rectangle 33">
                <a:extLst>
                  <a:ext uri="{FF2B5EF4-FFF2-40B4-BE49-F238E27FC236}">
                    <a16:creationId xmlns:a16="http://schemas.microsoft.com/office/drawing/2014/main" id="{7A8D813D-3CA4-2346-845E-AD19669BAED8}"/>
                  </a:ext>
                </a:extLst>
              </p:cNvPr>
              <p:cNvSpPr/>
              <p:nvPr/>
            </p:nvSpPr>
            <p:spPr>
              <a:xfrm>
                <a:off x="5526389" y="1833588"/>
                <a:ext cx="1871353" cy="850740"/>
              </a:xfrm>
              <a:prstGeom prst="roundRect">
                <a:avLst/>
              </a:prstGeom>
              <a:solidFill>
                <a:schemeClr val="accent6">
                  <a:alpha val="59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Rule 1734</a:t>
                </a:r>
              </a:p>
              <a:p>
                <a:pPr algn="ctr"/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0.116/0.674</a:t>
                </a:r>
              </a:p>
            </p:txBody>
          </p:sp>
          <p:cxnSp>
            <p:nvCxnSpPr>
              <p:cNvPr id="35" name="Elbow Connector 34">
                <a:extLst>
                  <a:ext uri="{FF2B5EF4-FFF2-40B4-BE49-F238E27FC236}">
                    <a16:creationId xmlns:a16="http://schemas.microsoft.com/office/drawing/2014/main" id="{3D1A7167-5960-5249-A784-42E7A329E294}"/>
                  </a:ext>
                </a:extLst>
              </p:cNvPr>
              <p:cNvCxnSpPr>
                <a:cxnSpLocks/>
                <a:stCxn id="30" idx="2"/>
                <a:endCxn id="34" idx="2"/>
              </p:cNvCxnSpPr>
              <p:nvPr/>
            </p:nvCxnSpPr>
            <p:spPr>
              <a:xfrm rot="10800000">
                <a:off x="6462067" y="2684330"/>
                <a:ext cx="691764" cy="1437380"/>
              </a:xfrm>
              <a:prstGeom prst="bentConnector2">
                <a:avLst/>
              </a:prstGeom>
              <a:grpFill/>
              <a:ln w="28575">
                <a:solidFill>
                  <a:srgbClr val="F2B0FD"/>
                </a:solidFill>
                <a:prstDash val="dashDot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Elbow Connector 35">
                <a:extLst>
                  <a:ext uri="{FF2B5EF4-FFF2-40B4-BE49-F238E27FC236}">
                    <a16:creationId xmlns:a16="http://schemas.microsoft.com/office/drawing/2014/main" id="{FC8FB804-4FEE-314D-8F0C-6EC14C25B239}"/>
                  </a:ext>
                </a:extLst>
              </p:cNvPr>
              <p:cNvCxnSpPr>
                <a:cxnSpLocks/>
                <a:stCxn id="32" idx="6"/>
                <a:endCxn id="34" idx="1"/>
              </p:cNvCxnSpPr>
              <p:nvPr/>
            </p:nvCxnSpPr>
            <p:spPr>
              <a:xfrm flipV="1">
                <a:off x="4680455" y="2258958"/>
                <a:ext cx="845934" cy="1934905"/>
              </a:xfrm>
              <a:prstGeom prst="bentConnector3">
                <a:avLst>
                  <a:gd name="adj1" fmla="val 50000"/>
                </a:avLst>
              </a:prstGeom>
              <a:grpFill/>
              <a:ln w="28575">
                <a:solidFill>
                  <a:srgbClr val="F2B0FD"/>
                </a:solidFill>
                <a:prstDash val="dashDot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Elbow Connector 36">
                <a:extLst>
                  <a:ext uri="{FF2B5EF4-FFF2-40B4-BE49-F238E27FC236}">
                    <a16:creationId xmlns:a16="http://schemas.microsoft.com/office/drawing/2014/main" id="{77A63447-3198-8549-9DFC-A730A7DCE564}"/>
                  </a:ext>
                </a:extLst>
              </p:cNvPr>
              <p:cNvCxnSpPr>
                <a:cxnSpLocks/>
                <a:stCxn id="33" idx="6"/>
                <a:endCxn id="34" idx="0"/>
              </p:cNvCxnSpPr>
              <p:nvPr/>
            </p:nvCxnSpPr>
            <p:spPr>
              <a:xfrm>
                <a:off x="4948247" y="661729"/>
                <a:ext cx="1513818" cy="1171860"/>
              </a:xfrm>
              <a:prstGeom prst="bentConnector2">
                <a:avLst/>
              </a:prstGeom>
              <a:grpFill/>
              <a:ln w="28575">
                <a:solidFill>
                  <a:srgbClr val="F2B0FD"/>
                </a:solidFill>
                <a:prstDash val="dashDot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Elbow Connector 37">
                <a:extLst>
                  <a:ext uri="{FF2B5EF4-FFF2-40B4-BE49-F238E27FC236}">
                    <a16:creationId xmlns:a16="http://schemas.microsoft.com/office/drawing/2014/main" id="{9096D505-5E6D-AD48-B953-38021D942605}"/>
                  </a:ext>
                </a:extLst>
              </p:cNvPr>
              <p:cNvCxnSpPr>
                <a:cxnSpLocks/>
                <a:stCxn id="31" idx="2"/>
                <a:endCxn id="34" idx="3"/>
              </p:cNvCxnSpPr>
              <p:nvPr/>
            </p:nvCxnSpPr>
            <p:spPr>
              <a:xfrm rot="10800000" flipV="1">
                <a:off x="7397743" y="1554707"/>
                <a:ext cx="838130" cy="704251"/>
              </a:xfrm>
              <a:prstGeom prst="bentConnector3">
                <a:avLst>
                  <a:gd name="adj1" fmla="val 50000"/>
                </a:avLst>
              </a:prstGeom>
              <a:grpFill/>
              <a:ln w="28575">
                <a:solidFill>
                  <a:srgbClr val="F2B0FD"/>
                </a:solidFill>
                <a:prstDash val="dashDot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aphicFrame>
        <p:nvGraphicFramePr>
          <p:cNvPr id="75" name="Chart 74">
            <a:extLst>
              <a:ext uri="{FF2B5EF4-FFF2-40B4-BE49-F238E27FC236}">
                <a16:creationId xmlns:a16="http://schemas.microsoft.com/office/drawing/2014/main" id="{4264D07C-4405-CA40-BEF8-C89459460BC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88149926"/>
              </p:ext>
            </p:extLst>
          </p:nvPr>
        </p:nvGraphicFramePr>
        <p:xfrm>
          <a:off x="6120929" y="1402476"/>
          <a:ext cx="5670039" cy="41347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39112246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1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Graphic spid="75" grpId="0">
        <p:bldAsOne/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48">
            <a:extLst>
              <a:ext uri="{FF2B5EF4-FFF2-40B4-BE49-F238E27FC236}">
                <a16:creationId xmlns:a16="http://schemas.microsoft.com/office/drawing/2014/main" id="{6D3AD582-B355-2D4B-9B12-62F153B6FA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2994" y="405641"/>
            <a:ext cx="5774438" cy="5785191"/>
          </a:xfrm>
          <a:prstGeom prst="rect">
            <a:avLst/>
          </a:prstGeom>
          <a:effectLst>
            <a:reflection blurRad="6350" endPos="35000" dir="5400000" sy="-100000" algn="bl" rotWithShape="0"/>
          </a:effectLst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4FFF5998-177D-6845-AC75-D4823F86CD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3600" y="406800"/>
            <a:ext cx="5774447" cy="5785200"/>
          </a:xfrm>
          <a:prstGeom prst="rect">
            <a:avLst/>
          </a:prstGeom>
          <a:effectLst>
            <a:reflection blurRad="6350" endPos="35000" dir="5400000" sy="-100000" algn="bl" rotWithShape="0"/>
          </a:effectLst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4B046228-A4EB-A14C-9C5E-4697028FC73C}"/>
              </a:ext>
            </a:extLst>
          </p:cNvPr>
          <p:cNvSpPr/>
          <p:nvPr/>
        </p:nvSpPr>
        <p:spPr>
          <a:xfrm>
            <a:off x="1020827" y="-2057"/>
            <a:ext cx="3530720" cy="6858000"/>
          </a:xfrm>
          <a:prstGeom prst="rect">
            <a:avLst/>
          </a:prstGeom>
          <a:solidFill>
            <a:srgbClr val="FF61A2">
              <a:alpha val="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Parallelogram 41">
            <a:extLst>
              <a:ext uri="{FF2B5EF4-FFF2-40B4-BE49-F238E27FC236}">
                <a16:creationId xmlns:a16="http://schemas.microsoft.com/office/drawing/2014/main" id="{5819D946-6319-7F48-B54F-164B663FAF4B}"/>
              </a:ext>
            </a:extLst>
          </p:cNvPr>
          <p:cNvSpPr/>
          <p:nvPr/>
        </p:nvSpPr>
        <p:spPr>
          <a:xfrm>
            <a:off x="1398373" y="493494"/>
            <a:ext cx="3935117" cy="847463"/>
          </a:xfrm>
          <a:prstGeom prst="parallelogram">
            <a:avLst>
              <a:gd name="adj" fmla="val 11367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Parallelogram 42">
            <a:extLst>
              <a:ext uri="{FF2B5EF4-FFF2-40B4-BE49-F238E27FC236}">
                <a16:creationId xmlns:a16="http://schemas.microsoft.com/office/drawing/2014/main" id="{C646ABE4-2DC2-2F41-AA2F-BD0C020882E7}"/>
              </a:ext>
            </a:extLst>
          </p:cNvPr>
          <p:cNvSpPr/>
          <p:nvPr/>
        </p:nvSpPr>
        <p:spPr>
          <a:xfrm>
            <a:off x="477470" y="1833644"/>
            <a:ext cx="3935117" cy="847463"/>
          </a:xfrm>
          <a:prstGeom prst="parallelogram">
            <a:avLst>
              <a:gd name="adj" fmla="val 11367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Parallelogram 43">
            <a:extLst>
              <a:ext uri="{FF2B5EF4-FFF2-40B4-BE49-F238E27FC236}">
                <a16:creationId xmlns:a16="http://schemas.microsoft.com/office/drawing/2014/main" id="{F7262075-000B-514B-B953-6B25C6BA1673}"/>
              </a:ext>
            </a:extLst>
          </p:cNvPr>
          <p:cNvSpPr/>
          <p:nvPr/>
        </p:nvSpPr>
        <p:spPr>
          <a:xfrm>
            <a:off x="1796060" y="3003212"/>
            <a:ext cx="3935117" cy="847463"/>
          </a:xfrm>
          <a:prstGeom prst="parallelogram">
            <a:avLst>
              <a:gd name="adj" fmla="val 11367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Parallelogram 44">
            <a:extLst>
              <a:ext uri="{FF2B5EF4-FFF2-40B4-BE49-F238E27FC236}">
                <a16:creationId xmlns:a16="http://schemas.microsoft.com/office/drawing/2014/main" id="{88509D37-1BC2-A64D-A4E4-03279DA9819B}"/>
              </a:ext>
            </a:extLst>
          </p:cNvPr>
          <p:cNvSpPr/>
          <p:nvPr/>
        </p:nvSpPr>
        <p:spPr>
          <a:xfrm>
            <a:off x="228546" y="4379671"/>
            <a:ext cx="3935117" cy="847463"/>
          </a:xfrm>
          <a:prstGeom prst="parallelogram">
            <a:avLst>
              <a:gd name="adj" fmla="val 11367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EFB1CBC-4618-7640-B01F-C98C449EE775}"/>
              </a:ext>
            </a:extLst>
          </p:cNvPr>
          <p:cNvGrpSpPr/>
          <p:nvPr/>
        </p:nvGrpSpPr>
        <p:grpSpPr>
          <a:xfrm>
            <a:off x="9749882" y="0"/>
            <a:ext cx="2442118" cy="1227667"/>
            <a:chOff x="9511990" y="994"/>
            <a:chExt cx="2442118" cy="1227667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59A1A3A-1D3E-1842-B314-EF34D0519C61}"/>
                </a:ext>
              </a:extLst>
            </p:cNvPr>
            <p:cNvSpPr/>
            <p:nvPr/>
          </p:nvSpPr>
          <p:spPr>
            <a:xfrm>
              <a:off x="9913020" y="994"/>
              <a:ext cx="1640057" cy="1227667"/>
            </a:xfrm>
            <a:prstGeom prst="rect">
              <a:avLst/>
            </a:prstGeom>
            <a:solidFill>
              <a:srgbClr val="CC84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65FCA8B1-32C7-3B42-81A6-1421667ED763}"/>
                </a:ext>
              </a:extLst>
            </p:cNvPr>
            <p:cNvGrpSpPr/>
            <p:nvPr/>
          </p:nvGrpSpPr>
          <p:grpSpPr>
            <a:xfrm>
              <a:off x="9511990" y="175803"/>
              <a:ext cx="2442118" cy="737934"/>
              <a:chOff x="1897566" y="1371832"/>
              <a:chExt cx="8396869" cy="2537278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35C152B9-7C8A-8241-A19C-B51E8250CEAE}"/>
                  </a:ext>
                </a:extLst>
              </p:cNvPr>
              <p:cNvSpPr/>
              <p:nvPr/>
            </p:nvSpPr>
            <p:spPr>
              <a:xfrm>
                <a:off x="3411003" y="1371832"/>
                <a:ext cx="5676721" cy="1587368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en-US" sz="2400" b="0" cap="none" spc="600" dirty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Arial" panose="020B0604020202020204" pitchFamily="34" charset="0"/>
                    <a:cs typeface="Arial" panose="020B0604020202020204" pitchFamily="34" charset="0"/>
                  </a:rPr>
                  <a:t>BNK48</a:t>
                </a:r>
                <a:endParaRPr lang="en-US" sz="11500" b="0" cap="none" spc="6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1BA275C-F933-7740-A91E-B757F21374F6}"/>
                  </a:ext>
                </a:extLst>
              </p:cNvPr>
              <p:cNvSpPr/>
              <p:nvPr/>
            </p:nvSpPr>
            <p:spPr>
              <a:xfrm>
                <a:off x="3754244" y="2910468"/>
                <a:ext cx="4683513" cy="9746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B83615DC-99E7-0C40-AD5F-F53931B42FB3}"/>
                  </a:ext>
                </a:extLst>
              </p:cNvPr>
              <p:cNvSpPr/>
              <p:nvPr/>
            </p:nvSpPr>
            <p:spPr>
              <a:xfrm>
                <a:off x="1897566" y="3036057"/>
                <a:ext cx="8396869" cy="87305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en-US" sz="1050" b="0" cap="none" spc="0" dirty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Arial" panose="020B0604020202020204" pitchFamily="34" charset="0"/>
                    <a:cs typeface="Arial" panose="020B0604020202020204" pitchFamily="34" charset="0"/>
                  </a:rPr>
                  <a:t>Fortune Cookies Model</a:t>
                </a:r>
              </a:p>
            </p:txBody>
          </p:sp>
        </p:grpSp>
      </p:grpSp>
      <p:sp>
        <p:nvSpPr>
          <p:cNvPr id="10" name="Parallelogram 9">
            <a:extLst>
              <a:ext uri="{FF2B5EF4-FFF2-40B4-BE49-F238E27FC236}">
                <a16:creationId xmlns:a16="http://schemas.microsoft.com/office/drawing/2014/main" id="{EF2DCB8E-1958-5F4F-812A-2C2A9F22AED5}"/>
              </a:ext>
            </a:extLst>
          </p:cNvPr>
          <p:cNvSpPr/>
          <p:nvPr/>
        </p:nvSpPr>
        <p:spPr>
          <a:xfrm>
            <a:off x="1815065" y="639569"/>
            <a:ext cx="3135029" cy="573562"/>
          </a:xfrm>
          <a:prstGeom prst="parallelogram">
            <a:avLst>
              <a:gd name="adj" fmla="val 113675"/>
            </a:avLst>
          </a:prstGeom>
          <a:solidFill>
            <a:srgbClr val="CC84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Eye (Cherprang)</a:t>
            </a:r>
          </a:p>
        </p:txBody>
      </p:sp>
      <p:sp>
        <p:nvSpPr>
          <p:cNvPr id="20" name="Parallelogram 19">
            <a:extLst>
              <a:ext uri="{FF2B5EF4-FFF2-40B4-BE49-F238E27FC236}">
                <a16:creationId xmlns:a16="http://schemas.microsoft.com/office/drawing/2014/main" id="{AD868ABD-98F4-1349-A5E4-038BBDBBE01F}"/>
              </a:ext>
            </a:extLst>
          </p:cNvPr>
          <p:cNvSpPr/>
          <p:nvPr/>
        </p:nvSpPr>
        <p:spPr>
          <a:xfrm>
            <a:off x="877515" y="1974529"/>
            <a:ext cx="3135029" cy="573562"/>
          </a:xfrm>
          <a:prstGeom prst="parallelogram">
            <a:avLst>
              <a:gd name="adj" fmla="val 113675"/>
            </a:avLst>
          </a:prstGeom>
          <a:solidFill>
            <a:srgbClr val="CC84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Face (Pun)</a:t>
            </a:r>
          </a:p>
        </p:txBody>
      </p:sp>
      <p:sp>
        <p:nvSpPr>
          <p:cNvPr id="21" name="Parallelogram 20">
            <a:extLst>
              <a:ext uri="{FF2B5EF4-FFF2-40B4-BE49-F238E27FC236}">
                <a16:creationId xmlns:a16="http://schemas.microsoft.com/office/drawing/2014/main" id="{7353BBE8-998B-8346-AB29-8DDF29B8ABE8}"/>
              </a:ext>
            </a:extLst>
          </p:cNvPr>
          <p:cNvSpPr/>
          <p:nvPr/>
        </p:nvSpPr>
        <p:spPr>
          <a:xfrm>
            <a:off x="2196105" y="3181662"/>
            <a:ext cx="3135029" cy="573562"/>
          </a:xfrm>
          <a:prstGeom prst="parallelogram">
            <a:avLst>
              <a:gd name="adj" fmla="val 113675"/>
            </a:avLst>
          </a:prstGeom>
          <a:solidFill>
            <a:srgbClr val="CC84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Nose (Orn)</a:t>
            </a:r>
          </a:p>
        </p:txBody>
      </p:sp>
      <p:sp>
        <p:nvSpPr>
          <p:cNvPr id="22" name="Parallelogram 21">
            <a:extLst>
              <a:ext uri="{FF2B5EF4-FFF2-40B4-BE49-F238E27FC236}">
                <a16:creationId xmlns:a16="http://schemas.microsoft.com/office/drawing/2014/main" id="{FC1A6D5B-453A-194C-860C-D4DE2D596D93}"/>
              </a:ext>
            </a:extLst>
          </p:cNvPr>
          <p:cNvSpPr/>
          <p:nvPr/>
        </p:nvSpPr>
        <p:spPr>
          <a:xfrm>
            <a:off x="628591" y="4516622"/>
            <a:ext cx="3135029" cy="573562"/>
          </a:xfrm>
          <a:prstGeom prst="parallelogram">
            <a:avLst>
              <a:gd name="adj" fmla="val 113675"/>
            </a:avLst>
          </a:prstGeom>
          <a:solidFill>
            <a:srgbClr val="CC84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Mouse (Jennis)</a:t>
            </a:r>
          </a:p>
        </p:txBody>
      </p: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148EEB4F-7ABF-484F-8D0A-C41DF760ECAF}"/>
              </a:ext>
            </a:extLst>
          </p:cNvPr>
          <p:cNvCxnSpPr>
            <a:cxnSpLocks/>
            <a:stCxn id="42" idx="2"/>
          </p:cNvCxnSpPr>
          <p:nvPr/>
        </p:nvCxnSpPr>
        <p:spPr>
          <a:xfrm>
            <a:off x="4851813" y="917226"/>
            <a:ext cx="1492731" cy="1364090"/>
          </a:xfrm>
          <a:prstGeom prst="bentConnector3">
            <a:avLst>
              <a:gd name="adj1" fmla="val 50000"/>
            </a:avLst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>
            <a:extLst>
              <a:ext uri="{FF2B5EF4-FFF2-40B4-BE49-F238E27FC236}">
                <a16:creationId xmlns:a16="http://schemas.microsoft.com/office/drawing/2014/main" id="{362DA356-C79F-304A-91A8-6DDCDEC6D3E5}"/>
              </a:ext>
            </a:extLst>
          </p:cNvPr>
          <p:cNvCxnSpPr>
            <a:cxnSpLocks/>
            <a:stCxn id="20" idx="2"/>
          </p:cNvCxnSpPr>
          <p:nvPr/>
        </p:nvCxnSpPr>
        <p:spPr>
          <a:xfrm>
            <a:off x="3686546" y="2261310"/>
            <a:ext cx="2689197" cy="631152"/>
          </a:xfrm>
          <a:prstGeom prst="bentConnector3">
            <a:avLst>
              <a:gd name="adj1" fmla="val 36227"/>
            </a:avLst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>
            <a:extLst>
              <a:ext uri="{FF2B5EF4-FFF2-40B4-BE49-F238E27FC236}">
                <a16:creationId xmlns:a16="http://schemas.microsoft.com/office/drawing/2014/main" id="{27C56C1A-A55D-3144-8922-1D94DF45F6D2}"/>
              </a:ext>
            </a:extLst>
          </p:cNvPr>
          <p:cNvCxnSpPr>
            <a:cxnSpLocks/>
            <a:stCxn id="21" idx="2"/>
          </p:cNvCxnSpPr>
          <p:nvPr/>
        </p:nvCxnSpPr>
        <p:spPr>
          <a:xfrm flipV="1">
            <a:off x="5005136" y="3462925"/>
            <a:ext cx="1370607" cy="5518"/>
          </a:xfrm>
          <a:prstGeom prst="bentConnector3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Elbow Connector 33">
            <a:extLst>
              <a:ext uri="{FF2B5EF4-FFF2-40B4-BE49-F238E27FC236}">
                <a16:creationId xmlns:a16="http://schemas.microsoft.com/office/drawing/2014/main" id="{C704A2CA-5FFE-4E42-8600-90CDD64C5521}"/>
              </a:ext>
            </a:extLst>
          </p:cNvPr>
          <p:cNvCxnSpPr>
            <a:cxnSpLocks/>
            <a:stCxn id="22" idx="2"/>
          </p:cNvCxnSpPr>
          <p:nvPr/>
        </p:nvCxnSpPr>
        <p:spPr>
          <a:xfrm flipV="1">
            <a:off x="3437622" y="3940641"/>
            <a:ext cx="2938121" cy="862762"/>
          </a:xfrm>
          <a:prstGeom prst="bentConnector3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7823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53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8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3" grpId="0" animBg="1"/>
      <p:bldP spid="44" grpId="1" animBg="1"/>
      <p:bldP spid="45" grpId="0" animBg="1"/>
      <p:bldP spid="10" grpId="0" animBg="1"/>
      <p:bldP spid="20" grpId="0" animBg="1"/>
      <p:bldP spid="21" grpId="1" animBg="1"/>
      <p:bldP spid="2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arallelogram 39">
            <a:extLst>
              <a:ext uri="{FF2B5EF4-FFF2-40B4-BE49-F238E27FC236}">
                <a16:creationId xmlns:a16="http://schemas.microsoft.com/office/drawing/2014/main" id="{E826EAF5-E254-374F-90FF-E694A9EE3E69}"/>
              </a:ext>
            </a:extLst>
          </p:cNvPr>
          <p:cNvSpPr/>
          <p:nvPr/>
        </p:nvSpPr>
        <p:spPr>
          <a:xfrm>
            <a:off x="0" y="1"/>
            <a:ext cx="6567366" cy="6858000"/>
          </a:xfrm>
          <a:prstGeom prst="parallelogram">
            <a:avLst>
              <a:gd name="adj" fmla="val 45853"/>
            </a:avLst>
          </a:prstGeom>
          <a:solidFill>
            <a:srgbClr val="CC84BE">
              <a:alpha val="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EFB1CBC-4618-7640-B01F-C98C449EE775}"/>
              </a:ext>
            </a:extLst>
          </p:cNvPr>
          <p:cNvGrpSpPr/>
          <p:nvPr/>
        </p:nvGrpSpPr>
        <p:grpSpPr>
          <a:xfrm>
            <a:off x="9749882" y="0"/>
            <a:ext cx="2442118" cy="1227667"/>
            <a:chOff x="9511990" y="994"/>
            <a:chExt cx="2442118" cy="1227667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59A1A3A-1D3E-1842-B314-EF34D0519C61}"/>
                </a:ext>
              </a:extLst>
            </p:cNvPr>
            <p:cNvSpPr/>
            <p:nvPr/>
          </p:nvSpPr>
          <p:spPr>
            <a:xfrm>
              <a:off x="9913020" y="994"/>
              <a:ext cx="1640057" cy="1227667"/>
            </a:xfrm>
            <a:prstGeom prst="rect">
              <a:avLst/>
            </a:prstGeom>
            <a:solidFill>
              <a:srgbClr val="CC84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65FCA8B1-32C7-3B42-81A6-1421667ED763}"/>
                </a:ext>
              </a:extLst>
            </p:cNvPr>
            <p:cNvGrpSpPr/>
            <p:nvPr/>
          </p:nvGrpSpPr>
          <p:grpSpPr>
            <a:xfrm>
              <a:off x="9511990" y="175803"/>
              <a:ext cx="2442118" cy="737934"/>
              <a:chOff x="1897566" y="1371832"/>
              <a:chExt cx="8396869" cy="2537278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35C152B9-7C8A-8241-A19C-B51E8250CEAE}"/>
                  </a:ext>
                </a:extLst>
              </p:cNvPr>
              <p:cNvSpPr/>
              <p:nvPr/>
            </p:nvSpPr>
            <p:spPr>
              <a:xfrm>
                <a:off x="3411003" y="1371832"/>
                <a:ext cx="5676721" cy="1587368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en-US" sz="2400" b="0" cap="none" spc="600" dirty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Arial" panose="020B0604020202020204" pitchFamily="34" charset="0"/>
                    <a:cs typeface="Arial" panose="020B0604020202020204" pitchFamily="34" charset="0"/>
                  </a:rPr>
                  <a:t>BNK48</a:t>
                </a:r>
                <a:endParaRPr lang="en-US" sz="11500" b="0" cap="none" spc="6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1BA275C-F933-7740-A91E-B757F21374F6}"/>
                  </a:ext>
                </a:extLst>
              </p:cNvPr>
              <p:cNvSpPr/>
              <p:nvPr/>
            </p:nvSpPr>
            <p:spPr>
              <a:xfrm>
                <a:off x="3754244" y="2910468"/>
                <a:ext cx="4683513" cy="9746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B83615DC-99E7-0C40-AD5F-F53931B42FB3}"/>
                  </a:ext>
                </a:extLst>
              </p:cNvPr>
              <p:cNvSpPr/>
              <p:nvPr/>
            </p:nvSpPr>
            <p:spPr>
              <a:xfrm>
                <a:off x="1897566" y="3036057"/>
                <a:ext cx="8396869" cy="87305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en-US" sz="1050" b="0" cap="none" spc="0" dirty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Arial" panose="020B0604020202020204" pitchFamily="34" charset="0"/>
                    <a:cs typeface="Arial" panose="020B0604020202020204" pitchFamily="34" charset="0"/>
                  </a:rPr>
                  <a:t>Fortune Cookies Model</a:t>
                </a:r>
              </a:p>
            </p:txBody>
          </p:sp>
        </p:grp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E3E4950A-8653-A349-9318-39D5AE84FFD0}"/>
              </a:ext>
            </a:extLst>
          </p:cNvPr>
          <p:cNvGrpSpPr/>
          <p:nvPr/>
        </p:nvGrpSpPr>
        <p:grpSpPr>
          <a:xfrm>
            <a:off x="3208399" y="613833"/>
            <a:ext cx="6001857" cy="3718577"/>
            <a:chOff x="3208399" y="613833"/>
            <a:chExt cx="6001857" cy="3718577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42AAF4D5-D07E-CF40-9C07-F35F6AD17FC0}"/>
                </a:ext>
              </a:extLst>
            </p:cNvPr>
            <p:cNvSpPr/>
            <p:nvPr/>
          </p:nvSpPr>
          <p:spPr>
            <a:xfrm>
              <a:off x="4966791" y="3049042"/>
              <a:ext cx="1283368" cy="128336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7057AC4D-8133-CB4C-87CA-98D926A7FD3A}"/>
                </a:ext>
              </a:extLst>
            </p:cNvPr>
            <p:cNvSpPr/>
            <p:nvPr/>
          </p:nvSpPr>
          <p:spPr>
            <a:xfrm>
              <a:off x="4338422" y="2089571"/>
              <a:ext cx="1001221" cy="16861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2126300E-2102-E744-8065-8800D7CF3CF9}"/>
                </a:ext>
              </a:extLst>
            </p:cNvPr>
            <p:cNvSpPr/>
            <p:nvPr/>
          </p:nvSpPr>
          <p:spPr>
            <a:xfrm>
              <a:off x="3208399" y="1532195"/>
              <a:ext cx="1283368" cy="128336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E9CB5D0D-ACB9-104A-8637-2B86B4695BDC}"/>
                </a:ext>
              </a:extLst>
            </p:cNvPr>
            <p:cNvGrpSpPr/>
            <p:nvPr/>
          </p:nvGrpSpPr>
          <p:grpSpPr>
            <a:xfrm>
              <a:off x="3401367" y="613833"/>
              <a:ext cx="5808889" cy="3593471"/>
              <a:chOff x="3446316" y="622301"/>
              <a:chExt cx="6068559" cy="3754107"/>
            </a:xfrm>
            <a:solidFill>
              <a:srgbClr val="F2B0FD"/>
            </a:solidFill>
          </p:grpSpPr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439FFBED-2CE0-624F-BCC6-A94D93119A74}"/>
                  </a:ext>
                </a:extLst>
              </p:cNvPr>
              <p:cNvSpPr/>
              <p:nvPr/>
            </p:nvSpPr>
            <p:spPr>
              <a:xfrm>
                <a:off x="3446316" y="1790182"/>
                <a:ext cx="937550" cy="937550"/>
              </a:xfrm>
              <a:prstGeom prst="ellipse">
                <a:avLst/>
              </a:prstGeom>
              <a:solidFill>
                <a:srgbClr val="CC84BE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9A8E072B-42C0-DB4B-AF1A-CC2C3258F1F1}"/>
                  </a:ext>
                </a:extLst>
              </p:cNvPr>
              <p:cNvSpPr/>
              <p:nvPr/>
            </p:nvSpPr>
            <p:spPr>
              <a:xfrm>
                <a:off x="7956460" y="622301"/>
                <a:ext cx="1020339" cy="1020339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657013A7-EDCC-4A49-B3A8-3DF5B5FB4538}"/>
                  </a:ext>
                </a:extLst>
              </p:cNvPr>
              <p:cNvSpPr/>
              <p:nvPr/>
            </p:nvSpPr>
            <p:spPr>
              <a:xfrm>
                <a:off x="5212419" y="3297069"/>
                <a:ext cx="1079339" cy="1079339"/>
              </a:xfrm>
              <a:prstGeom prst="ellipse">
                <a:avLst/>
              </a:prstGeom>
              <a:solidFill>
                <a:srgbClr val="FFCD8C">
                  <a:alpha val="78000"/>
                </a:srgb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093B191C-1094-7245-8E32-D77ED91A9C5D}"/>
                  </a:ext>
                </a:extLst>
              </p:cNvPr>
              <p:cNvSpPr/>
              <p:nvPr/>
            </p:nvSpPr>
            <p:spPr>
              <a:xfrm>
                <a:off x="8243589" y="2302363"/>
                <a:ext cx="1271286" cy="1271286"/>
              </a:xfrm>
              <a:prstGeom prst="ellipse">
                <a:avLst/>
              </a:prstGeom>
              <a:solidFill>
                <a:srgbClr val="FF61A2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" name="Rounded Rectangle 2">
                <a:extLst>
                  <a:ext uri="{FF2B5EF4-FFF2-40B4-BE49-F238E27FC236}">
                    <a16:creationId xmlns:a16="http://schemas.microsoft.com/office/drawing/2014/main" id="{E4C0D25B-73F7-B342-9F60-F27183B2B67D}"/>
                  </a:ext>
                </a:extLst>
              </p:cNvPr>
              <p:cNvSpPr/>
              <p:nvPr/>
            </p:nvSpPr>
            <p:spPr>
              <a:xfrm>
                <a:off x="5526389" y="1833588"/>
                <a:ext cx="1871353" cy="850740"/>
              </a:xfrm>
              <a:prstGeom prst="roundRect">
                <a:avLst/>
              </a:prstGeom>
              <a:solidFill>
                <a:schemeClr val="accent6">
                  <a:alpha val="59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" name="Elbow Connector 13">
                <a:extLst>
                  <a:ext uri="{FF2B5EF4-FFF2-40B4-BE49-F238E27FC236}">
                    <a16:creationId xmlns:a16="http://schemas.microsoft.com/office/drawing/2014/main" id="{48CAF9D4-83C5-D441-9F38-861AF93FCC6F}"/>
                  </a:ext>
                </a:extLst>
              </p:cNvPr>
              <p:cNvCxnSpPr>
                <a:cxnSpLocks/>
                <a:stCxn id="2" idx="6"/>
                <a:endCxn id="3" idx="1"/>
              </p:cNvCxnSpPr>
              <p:nvPr/>
            </p:nvCxnSpPr>
            <p:spPr>
              <a:xfrm>
                <a:off x="4383866" y="2258958"/>
                <a:ext cx="1142523" cy="1"/>
              </a:xfrm>
              <a:prstGeom prst="bentConnector3">
                <a:avLst>
                  <a:gd name="adj1" fmla="val 50000"/>
                </a:avLst>
              </a:prstGeom>
              <a:grpFill/>
              <a:ln w="28575">
                <a:solidFill>
                  <a:srgbClr val="F2B0FD"/>
                </a:solidFill>
                <a:prstDash val="dashDot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Elbow Connector 16">
                <a:extLst>
                  <a:ext uri="{FF2B5EF4-FFF2-40B4-BE49-F238E27FC236}">
                    <a16:creationId xmlns:a16="http://schemas.microsoft.com/office/drawing/2014/main" id="{9041832B-3AEE-5947-8E74-9C653C093B9F}"/>
                  </a:ext>
                </a:extLst>
              </p:cNvPr>
              <p:cNvCxnSpPr>
                <a:cxnSpLocks/>
                <a:stCxn id="11" idx="0"/>
                <a:endCxn id="3" idx="2"/>
              </p:cNvCxnSpPr>
              <p:nvPr/>
            </p:nvCxnSpPr>
            <p:spPr>
              <a:xfrm rot="5400000" flipH="1" flipV="1">
                <a:off x="5800707" y="2635711"/>
                <a:ext cx="612741" cy="709977"/>
              </a:xfrm>
              <a:prstGeom prst="bentConnector3">
                <a:avLst>
                  <a:gd name="adj1" fmla="val 50000"/>
                </a:avLst>
              </a:prstGeom>
              <a:grpFill/>
              <a:ln w="28575">
                <a:solidFill>
                  <a:srgbClr val="F2B0FD"/>
                </a:solidFill>
                <a:prstDash val="dashDot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Elbow Connector 19">
                <a:extLst>
                  <a:ext uri="{FF2B5EF4-FFF2-40B4-BE49-F238E27FC236}">
                    <a16:creationId xmlns:a16="http://schemas.microsoft.com/office/drawing/2014/main" id="{28970900-1C41-2042-B24C-AE1985D4436C}"/>
                  </a:ext>
                </a:extLst>
              </p:cNvPr>
              <p:cNvCxnSpPr>
                <a:cxnSpLocks/>
                <a:stCxn id="12" idx="2"/>
                <a:endCxn id="3" idx="3"/>
              </p:cNvCxnSpPr>
              <p:nvPr/>
            </p:nvCxnSpPr>
            <p:spPr>
              <a:xfrm rot="10800000">
                <a:off x="7397742" y="2258960"/>
                <a:ext cx="845847" cy="679047"/>
              </a:xfrm>
              <a:prstGeom prst="bentConnector3">
                <a:avLst>
                  <a:gd name="adj1" fmla="val 50000"/>
                </a:avLst>
              </a:prstGeom>
              <a:grpFill/>
              <a:ln w="28575">
                <a:solidFill>
                  <a:srgbClr val="F2B0FD"/>
                </a:solidFill>
                <a:prstDash val="dashDot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Elbow Connector 22">
                <a:extLst>
                  <a:ext uri="{FF2B5EF4-FFF2-40B4-BE49-F238E27FC236}">
                    <a16:creationId xmlns:a16="http://schemas.microsoft.com/office/drawing/2014/main" id="{06196617-513A-A04C-A453-7F157C430603}"/>
                  </a:ext>
                </a:extLst>
              </p:cNvPr>
              <p:cNvCxnSpPr>
                <a:cxnSpLocks/>
                <a:stCxn id="10" idx="4"/>
                <a:endCxn id="3" idx="0"/>
              </p:cNvCxnSpPr>
              <p:nvPr/>
            </p:nvCxnSpPr>
            <p:spPr>
              <a:xfrm rot="5400000">
                <a:off x="7368874" y="735832"/>
                <a:ext cx="190949" cy="2004564"/>
              </a:xfrm>
              <a:prstGeom prst="bentConnector3">
                <a:avLst>
                  <a:gd name="adj1" fmla="val 50000"/>
                </a:avLst>
              </a:prstGeom>
              <a:grpFill/>
              <a:ln w="28575">
                <a:solidFill>
                  <a:srgbClr val="F2B0FD"/>
                </a:solidFill>
                <a:prstDash val="dashDot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id="{563422AD-D59A-4E4B-BDDA-08C2EE016CBB}"/>
              </a:ext>
            </a:extLst>
          </p:cNvPr>
          <p:cNvSpPr/>
          <p:nvPr/>
        </p:nvSpPr>
        <p:spPr>
          <a:xfrm>
            <a:off x="832464" y="5025940"/>
            <a:ext cx="3962400" cy="13376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8" name="Table 37">
            <a:extLst>
              <a:ext uri="{FF2B5EF4-FFF2-40B4-BE49-F238E27FC236}">
                <a16:creationId xmlns:a16="http://schemas.microsoft.com/office/drawing/2014/main" id="{4BD36876-0E0D-7941-BB53-173A558AE3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1110795"/>
              </p:ext>
            </p:extLst>
          </p:nvPr>
        </p:nvGraphicFramePr>
        <p:xfrm>
          <a:off x="937663" y="5159446"/>
          <a:ext cx="10316674" cy="107059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6914">
                  <a:extLst>
                    <a:ext uri="{9D8B030D-6E8A-4147-A177-3AD203B41FA5}">
                      <a16:colId xmlns:a16="http://schemas.microsoft.com/office/drawing/2014/main" val="3082928281"/>
                    </a:ext>
                  </a:extLst>
                </a:gridCol>
                <a:gridCol w="2444183">
                  <a:extLst>
                    <a:ext uri="{9D8B030D-6E8A-4147-A177-3AD203B41FA5}">
                      <a16:colId xmlns:a16="http://schemas.microsoft.com/office/drawing/2014/main" val="394317557"/>
                    </a:ext>
                  </a:extLst>
                </a:gridCol>
                <a:gridCol w="2588857">
                  <a:extLst>
                    <a:ext uri="{9D8B030D-6E8A-4147-A177-3AD203B41FA5}">
                      <a16:colId xmlns:a16="http://schemas.microsoft.com/office/drawing/2014/main" val="4035008426"/>
                    </a:ext>
                  </a:extLst>
                </a:gridCol>
                <a:gridCol w="2352137">
                  <a:extLst>
                    <a:ext uri="{9D8B030D-6E8A-4147-A177-3AD203B41FA5}">
                      <a16:colId xmlns:a16="http://schemas.microsoft.com/office/drawing/2014/main" val="3115107192"/>
                    </a:ext>
                  </a:extLst>
                </a:gridCol>
                <a:gridCol w="1804583">
                  <a:extLst>
                    <a:ext uri="{9D8B030D-6E8A-4147-A177-3AD203B41FA5}">
                      <a16:colId xmlns:a16="http://schemas.microsoft.com/office/drawing/2014/main" val="3008575295"/>
                    </a:ext>
                  </a:extLst>
                </a:gridCol>
              </a:tblGrid>
              <a:tr h="1070597">
                <a:tc>
                  <a:txBody>
                    <a:bodyPr/>
                    <a:lstStyle/>
                    <a:p>
                      <a:pPr algn="ctr" fontAlgn="b"/>
                      <a:r>
                        <a:rPr lang="en-GB" sz="2400" u="none" strike="noStrike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0.116</a:t>
                      </a:r>
                      <a:endParaRPr lang="en-GB" sz="2400" b="0" i="0" u="none" strike="noStrike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CC84B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400" u="none" strike="noStrike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Jennis [mouth]</a:t>
                      </a:r>
                      <a:endParaRPr lang="en-GB" sz="2400" b="0" i="0" u="none" strike="noStrike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CC84B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400" u="none" strike="noStrike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Cherprang [eye]</a:t>
                      </a:r>
                      <a:endParaRPr lang="en-GB" sz="2400" b="0" i="0" u="none" strike="noStrike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CC84B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400" u="none" strike="noStrike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Pun [lineament]</a:t>
                      </a:r>
                      <a:endParaRPr lang="en-GB" sz="2400" b="0" i="0" u="none" strike="noStrike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CC84B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400" u="none" strike="noStrike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Orn [nose]</a:t>
                      </a:r>
                      <a:endParaRPr lang="en-GB" sz="2400" b="0" i="0" u="none" strike="noStrike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CC84B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50630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451050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CD4A6D97-028D-8846-B1A5-0AEDDA251F56}"/>
              </a:ext>
            </a:extLst>
          </p:cNvPr>
          <p:cNvGrpSpPr/>
          <p:nvPr/>
        </p:nvGrpSpPr>
        <p:grpSpPr>
          <a:xfrm>
            <a:off x="9749882" y="0"/>
            <a:ext cx="2442118" cy="1227667"/>
            <a:chOff x="9511990" y="994"/>
            <a:chExt cx="2442118" cy="1227667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6272044-855A-614F-B440-C74C3A043126}"/>
                </a:ext>
              </a:extLst>
            </p:cNvPr>
            <p:cNvSpPr/>
            <p:nvPr/>
          </p:nvSpPr>
          <p:spPr>
            <a:xfrm>
              <a:off x="9913020" y="994"/>
              <a:ext cx="1640057" cy="1227667"/>
            </a:xfrm>
            <a:prstGeom prst="rect">
              <a:avLst/>
            </a:prstGeom>
            <a:solidFill>
              <a:srgbClr val="CC84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B830BFED-CB28-4C41-BB96-3BFCD2163AC8}"/>
                </a:ext>
              </a:extLst>
            </p:cNvPr>
            <p:cNvGrpSpPr/>
            <p:nvPr/>
          </p:nvGrpSpPr>
          <p:grpSpPr>
            <a:xfrm>
              <a:off x="9511990" y="175803"/>
              <a:ext cx="2442118" cy="737934"/>
              <a:chOff x="1897566" y="1371832"/>
              <a:chExt cx="8396869" cy="2537278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461B544-6956-F14D-BDA1-61CA48081AF9}"/>
                  </a:ext>
                </a:extLst>
              </p:cNvPr>
              <p:cNvSpPr/>
              <p:nvPr/>
            </p:nvSpPr>
            <p:spPr>
              <a:xfrm>
                <a:off x="3411003" y="1371832"/>
                <a:ext cx="5676721" cy="1587368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en-US" sz="2400" b="0" cap="none" spc="600" dirty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Arial" panose="020B0604020202020204" pitchFamily="34" charset="0"/>
                    <a:cs typeface="Arial" panose="020B0604020202020204" pitchFamily="34" charset="0"/>
                  </a:rPr>
                  <a:t>BNK48</a:t>
                </a:r>
                <a:endParaRPr lang="en-US" sz="11500" b="0" cap="none" spc="6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9FC50A9-52D1-594A-A3A1-D1C0D5732E7A}"/>
                  </a:ext>
                </a:extLst>
              </p:cNvPr>
              <p:cNvSpPr/>
              <p:nvPr/>
            </p:nvSpPr>
            <p:spPr>
              <a:xfrm>
                <a:off x="3754244" y="2910468"/>
                <a:ext cx="4683513" cy="9746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A60C7270-8271-A94F-B7E6-A92F9659FEF5}"/>
                  </a:ext>
                </a:extLst>
              </p:cNvPr>
              <p:cNvSpPr/>
              <p:nvPr/>
            </p:nvSpPr>
            <p:spPr>
              <a:xfrm>
                <a:off x="1897566" y="3036057"/>
                <a:ext cx="8396869" cy="87305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en-US" sz="1050" b="0" cap="none" spc="0" dirty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Arial" panose="020B0604020202020204" pitchFamily="34" charset="0"/>
                    <a:cs typeface="Arial" panose="020B0604020202020204" pitchFamily="34" charset="0"/>
                  </a:rPr>
                  <a:t>Fortune Cookies Model</a:t>
                </a:r>
              </a:p>
            </p:txBody>
          </p:sp>
        </p:grp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2B1974A-B11B-1C40-B01B-5689935412F5}"/>
              </a:ext>
            </a:extLst>
          </p:cNvPr>
          <p:cNvGrpSpPr/>
          <p:nvPr/>
        </p:nvGrpSpPr>
        <p:grpSpPr>
          <a:xfrm>
            <a:off x="711200" y="1365250"/>
            <a:ext cx="2933700" cy="488950"/>
            <a:chOff x="711200" y="1092200"/>
            <a:chExt cx="4572000" cy="762000"/>
          </a:xfrm>
        </p:grpSpPr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3B6BFC3B-3E3D-F946-B075-0D6F6D4A51C7}"/>
                </a:ext>
              </a:extLst>
            </p:cNvPr>
            <p:cNvSpPr/>
            <p:nvPr/>
          </p:nvSpPr>
          <p:spPr>
            <a:xfrm>
              <a:off x="711200" y="1092200"/>
              <a:ext cx="4572000" cy="762000"/>
            </a:xfrm>
            <a:prstGeom prst="parallelogram">
              <a:avLst>
                <a:gd name="adj" fmla="val 70000"/>
              </a:avLst>
            </a:prstGeom>
            <a:solidFill>
              <a:srgbClr val="CC84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Parallelogram 13">
              <a:extLst>
                <a:ext uri="{FF2B5EF4-FFF2-40B4-BE49-F238E27FC236}">
                  <a16:creationId xmlns:a16="http://schemas.microsoft.com/office/drawing/2014/main" id="{63E2F51D-ACE3-DC4E-AA75-9F6999ED3859}"/>
                </a:ext>
              </a:extLst>
            </p:cNvPr>
            <p:cNvSpPr/>
            <p:nvPr/>
          </p:nvSpPr>
          <p:spPr>
            <a:xfrm>
              <a:off x="4410451" y="1092200"/>
              <a:ext cx="715510" cy="762000"/>
            </a:xfrm>
            <a:prstGeom prst="parallelogram">
              <a:avLst>
                <a:gd name="adj" fmla="val 7532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789980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1797</TotalTime>
  <Words>110</Words>
  <Application>Microsoft Macintosh PowerPoint</Application>
  <PresentationFormat>Widescreen</PresentationFormat>
  <Paragraphs>42</Paragraphs>
  <Slides>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Chairat Panyakun</dc:creator>
  <cp:lastModifiedBy>Chairat Panyakun</cp:lastModifiedBy>
  <cp:revision>39</cp:revision>
  <dcterms:created xsi:type="dcterms:W3CDTF">2018-10-21T09:54:15Z</dcterms:created>
  <dcterms:modified xsi:type="dcterms:W3CDTF">2018-10-22T15:51:53Z</dcterms:modified>
</cp:coreProperties>
</file>